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6" r:id="rId5"/>
    <p:sldId id="259" r:id="rId6"/>
    <p:sldId id="260" r:id="rId7"/>
    <p:sldId id="268" r:id="rId8"/>
    <p:sldId id="272" r:id="rId9"/>
    <p:sldId id="262" r:id="rId10"/>
    <p:sldId id="264" r:id="rId11"/>
    <p:sldId id="273" r:id="rId12"/>
    <p:sldId id="274" r:id="rId13"/>
    <p:sldId id="275" r:id="rId14"/>
    <p:sldId id="265" r:id="rId15"/>
    <p:sldId id="269" r:id="rId16"/>
    <p:sldId id="277" r:id="rId17"/>
    <p:sldId id="270" r:id="rId18"/>
    <p:sldId id="271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van Rees" initials="TvR" lastIdx="3" clrIdx="0">
    <p:extLst>
      <p:ext uri="{19B8F6BF-5375-455C-9EA6-DF929625EA0E}">
        <p15:presenceInfo xmlns:p15="http://schemas.microsoft.com/office/powerpoint/2012/main" userId="67c80bd1465c6a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8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F1D2B-8A98-44F8-BBDA-9533A05B2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C4030BF2-D562-40B5-8171-E2C3AD4ADF3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Raw Data</a:t>
          </a:r>
          <a:endParaRPr lang="en-NL" dirty="0"/>
        </a:p>
      </dgm:t>
    </dgm:pt>
    <dgm:pt modelId="{6C8E30F5-34DE-4F9F-BF83-ED8F34D7701F}" type="parTrans" cxnId="{0093DC1A-180F-4EE5-A9CA-12911D8A7DFC}">
      <dgm:prSet/>
      <dgm:spPr/>
      <dgm:t>
        <a:bodyPr/>
        <a:lstStyle/>
        <a:p>
          <a:endParaRPr lang="en-NL"/>
        </a:p>
      </dgm:t>
    </dgm:pt>
    <dgm:pt modelId="{4F8D8DA8-725E-49DC-A3C6-9B72CD9CFA49}" type="sibTrans" cxnId="{0093DC1A-180F-4EE5-A9CA-12911D8A7DFC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AFB7A38C-AB42-4D3B-9FE6-5D73250315F9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Analysis</a:t>
          </a:r>
          <a:endParaRPr lang="en-NL" dirty="0"/>
        </a:p>
      </dgm:t>
    </dgm:pt>
    <dgm:pt modelId="{361968F7-6B86-4272-91CE-4852491E3F15}" type="parTrans" cxnId="{9F7E54CA-CC7F-4620-938A-2BAB426D7B7F}">
      <dgm:prSet/>
      <dgm:spPr/>
      <dgm:t>
        <a:bodyPr/>
        <a:lstStyle/>
        <a:p>
          <a:endParaRPr lang="en-NL"/>
        </a:p>
      </dgm:t>
    </dgm:pt>
    <dgm:pt modelId="{6BEDC96D-4CCD-4247-98F9-1327CD4C6A61}" type="sibTrans" cxnId="{9F7E54CA-CC7F-4620-938A-2BAB426D7B7F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CD86A7EA-C79B-4D21-B709-9B95AA9FF13C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Export Parameters</a:t>
          </a:r>
          <a:endParaRPr lang="en-NL" dirty="0"/>
        </a:p>
      </dgm:t>
    </dgm:pt>
    <dgm:pt modelId="{DC4712E1-24E0-406E-AE79-8216223BFBC9}" type="parTrans" cxnId="{BCD6CDC1-F26D-4C37-BE04-C368A465EC04}">
      <dgm:prSet/>
      <dgm:spPr/>
      <dgm:t>
        <a:bodyPr/>
        <a:lstStyle/>
        <a:p>
          <a:endParaRPr lang="en-NL"/>
        </a:p>
      </dgm:t>
    </dgm:pt>
    <dgm:pt modelId="{4D97EFD7-A6C2-4F7A-BEE1-C5F7394858EB}" type="sibTrans" cxnId="{BCD6CDC1-F26D-4C37-BE04-C368A465EC04}">
      <dgm:prSet/>
      <dgm:spPr/>
      <dgm:t>
        <a:bodyPr/>
        <a:lstStyle/>
        <a:p>
          <a:endParaRPr lang="en-NL"/>
        </a:p>
      </dgm:t>
    </dgm:pt>
    <dgm:pt modelId="{877AFADE-38E5-4EDF-B7F5-412238681E0F}" type="pres">
      <dgm:prSet presAssocID="{B4BF1D2B-8A98-44F8-BBDA-9533A05B2EEF}" presName="Name0" presStyleCnt="0">
        <dgm:presLayoutVars>
          <dgm:dir/>
          <dgm:resizeHandles val="exact"/>
        </dgm:presLayoutVars>
      </dgm:prSet>
      <dgm:spPr/>
    </dgm:pt>
    <dgm:pt modelId="{8F3A39ED-DF97-40EC-8A13-4BB61F39DACD}" type="pres">
      <dgm:prSet presAssocID="{C4030BF2-D562-40B5-8171-E2C3AD4ADF39}" presName="node" presStyleLbl="node1" presStyleIdx="0" presStyleCnt="3">
        <dgm:presLayoutVars>
          <dgm:bulletEnabled val="1"/>
        </dgm:presLayoutVars>
      </dgm:prSet>
      <dgm:spPr/>
    </dgm:pt>
    <dgm:pt modelId="{2403B73F-5BF0-4907-944B-D240AF56C001}" type="pres">
      <dgm:prSet presAssocID="{4F8D8DA8-725E-49DC-A3C6-9B72CD9CFA49}" presName="sibTrans" presStyleLbl="sibTrans2D1" presStyleIdx="0" presStyleCnt="2"/>
      <dgm:spPr/>
    </dgm:pt>
    <dgm:pt modelId="{632F944A-AE53-4C49-A876-50AF7A7CC3CA}" type="pres">
      <dgm:prSet presAssocID="{4F8D8DA8-725E-49DC-A3C6-9B72CD9CFA49}" presName="connectorText" presStyleLbl="sibTrans2D1" presStyleIdx="0" presStyleCnt="2"/>
      <dgm:spPr/>
    </dgm:pt>
    <dgm:pt modelId="{35C31135-BF75-4987-BA7F-232E21DB593A}" type="pres">
      <dgm:prSet presAssocID="{AFB7A38C-AB42-4D3B-9FE6-5D73250315F9}" presName="node" presStyleLbl="node1" presStyleIdx="1" presStyleCnt="3">
        <dgm:presLayoutVars>
          <dgm:bulletEnabled val="1"/>
        </dgm:presLayoutVars>
      </dgm:prSet>
      <dgm:spPr/>
    </dgm:pt>
    <dgm:pt modelId="{AD183D5C-CD38-4A0A-A122-480FC9EDB595}" type="pres">
      <dgm:prSet presAssocID="{6BEDC96D-4CCD-4247-98F9-1327CD4C6A61}" presName="sibTrans" presStyleLbl="sibTrans2D1" presStyleIdx="1" presStyleCnt="2"/>
      <dgm:spPr/>
    </dgm:pt>
    <dgm:pt modelId="{BA70CBA4-46E4-44C3-9E05-798F80DFFCE1}" type="pres">
      <dgm:prSet presAssocID="{6BEDC96D-4CCD-4247-98F9-1327CD4C6A61}" presName="connectorText" presStyleLbl="sibTrans2D1" presStyleIdx="1" presStyleCnt="2"/>
      <dgm:spPr/>
    </dgm:pt>
    <dgm:pt modelId="{B7E119D6-B2ED-4A9F-BB94-46F3C0A1DDE3}" type="pres">
      <dgm:prSet presAssocID="{CD86A7EA-C79B-4D21-B709-9B95AA9FF13C}" presName="node" presStyleLbl="node1" presStyleIdx="2" presStyleCnt="3">
        <dgm:presLayoutVars>
          <dgm:bulletEnabled val="1"/>
        </dgm:presLayoutVars>
      </dgm:prSet>
      <dgm:spPr/>
    </dgm:pt>
  </dgm:ptLst>
  <dgm:cxnLst>
    <dgm:cxn modelId="{B264EC19-54D5-4B2F-8078-408DB9FD2901}" type="presOf" srcId="{6BEDC96D-4CCD-4247-98F9-1327CD4C6A61}" destId="{AD183D5C-CD38-4A0A-A122-480FC9EDB595}" srcOrd="0" destOrd="0" presId="urn:microsoft.com/office/officeart/2005/8/layout/process1"/>
    <dgm:cxn modelId="{0093DC1A-180F-4EE5-A9CA-12911D8A7DFC}" srcId="{B4BF1D2B-8A98-44F8-BBDA-9533A05B2EEF}" destId="{C4030BF2-D562-40B5-8171-E2C3AD4ADF39}" srcOrd="0" destOrd="0" parTransId="{6C8E30F5-34DE-4F9F-BF83-ED8F34D7701F}" sibTransId="{4F8D8DA8-725E-49DC-A3C6-9B72CD9CFA49}"/>
    <dgm:cxn modelId="{4094BA32-71A6-4A90-8C98-DA54A1A0F6C7}" type="presOf" srcId="{4F8D8DA8-725E-49DC-A3C6-9B72CD9CFA49}" destId="{632F944A-AE53-4C49-A876-50AF7A7CC3CA}" srcOrd="1" destOrd="0" presId="urn:microsoft.com/office/officeart/2005/8/layout/process1"/>
    <dgm:cxn modelId="{6F37D23A-A77C-4192-A14D-FD757A6F78B6}" type="presOf" srcId="{CD86A7EA-C79B-4D21-B709-9B95AA9FF13C}" destId="{B7E119D6-B2ED-4A9F-BB94-46F3C0A1DDE3}" srcOrd="0" destOrd="0" presId="urn:microsoft.com/office/officeart/2005/8/layout/process1"/>
    <dgm:cxn modelId="{CDAD4354-D84E-405A-9A8D-255BCB4B9E71}" type="presOf" srcId="{C4030BF2-D562-40B5-8171-E2C3AD4ADF39}" destId="{8F3A39ED-DF97-40EC-8A13-4BB61F39DACD}" srcOrd="0" destOrd="0" presId="urn:microsoft.com/office/officeart/2005/8/layout/process1"/>
    <dgm:cxn modelId="{BCD6CDC1-F26D-4C37-BE04-C368A465EC04}" srcId="{B4BF1D2B-8A98-44F8-BBDA-9533A05B2EEF}" destId="{CD86A7EA-C79B-4D21-B709-9B95AA9FF13C}" srcOrd="2" destOrd="0" parTransId="{DC4712E1-24E0-406E-AE79-8216223BFBC9}" sibTransId="{4D97EFD7-A6C2-4F7A-BEE1-C5F7394858EB}"/>
    <dgm:cxn modelId="{9F7E54CA-CC7F-4620-938A-2BAB426D7B7F}" srcId="{B4BF1D2B-8A98-44F8-BBDA-9533A05B2EEF}" destId="{AFB7A38C-AB42-4D3B-9FE6-5D73250315F9}" srcOrd="1" destOrd="0" parTransId="{361968F7-6B86-4272-91CE-4852491E3F15}" sibTransId="{6BEDC96D-4CCD-4247-98F9-1327CD4C6A61}"/>
    <dgm:cxn modelId="{20DB61E9-1174-4280-8C7D-7CD96299E6E4}" type="presOf" srcId="{AFB7A38C-AB42-4D3B-9FE6-5D73250315F9}" destId="{35C31135-BF75-4987-BA7F-232E21DB593A}" srcOrd="0" destOrd="0" presId="urn:microsoft.com/office/officeart/2005/8/layout/process1"/>
    <dgm:cxn modelId="{3A454FEE-C39A-4C76-B8A9-FCDDE4229BFC}" type="presOf" srcId="{6BEDC96D-4CCD-4247-98F9-1327CD4C6A61}" destId="{BA70CBA4-46E4-44C3-9E05-798F80DFFCE1}" srcOrd="1" destOrd="0" presId="urn:microsoft.com/office/officeart/2005/8/layout/process1"/>
    <dgm:cxn modelId="{10B64AF9-94FA-43B1-A91C-08924F67E2AE}" type="presOf" srcId="{B4BF1D2B-8A98-44F8-BBDA-9533A05B2EEF}" destId="{877AFADE-38E5-4EDF-B7F5-412238681E0F}" srcOrd="0" destOrd="0" presId="urn:microsoft.com/office/officeart/2005/8/layout/process1"/>
    <dgm:cxn modelId="{4EAC1DFB-3D4B-43BB-BE0E-8F71B11E5D8E}" type="presOf" srcId="{4F8D8DA8-725E-49DC-A3C6-9B72CD9CFA49}" destId="{2403B73F-5BF0-4907-944B-D240AF56C001}" srcOrd="0" destOrd="0" presId="urn:microsoft.com/office/officeart/2005/8/layout/process1"/>
    <dgm:cxn modelId="{2326431F-A6AC-45CF-8CEC-22EED62D6E7A}" type="presParOf" srcId="{877AFADE-38E5-4EDF-B7F5-412238681E0F}" destId="{8F3A39ED-DF97-40EC-8A13-4BB61F39DACD}" srcOrd="0" destOrd="0" presId="urn:microsoft.com/office/officeart/2005/8/layout/process1"/>
    <dgm:cxn modelId="{9EF7D61E-CB3B-4A0D-9190-1EF2EFC24370}" type="presParOf" srcId="{877AFADE-38E5-4EDF-B7F5-412238681E0F}" destId="{2403B73F-5BF0-4907-944B-D240AF56C001}" srcOrd="1" destOrd="0" presId="urn:microsoft.com/office/officeart/2005/8/layout/process1"/>
    <dgm:cxn modelId="{6FC0AF06-5B31-4A21-9CD2-0A7081C3B807}" type="presParOf" srcId="{2403B73F-5BF0-4907-944B-D240AF56C001}" destId="{632F944A-AE53-4C49-A876-50AF7A7CC3CA}" srcOrd="0" destOrd="0" presId="urn:microsoft.com/office/officeart/2005/8/layout/process1"/>
    <dgm:cxn modelId="{A0464C0B-EA2A-4060-B074-03E4EC876A27}" type="presParOf" srcId="{877AFADE-38E5-4EDF-B7F5-412238681E0F}" destId="{35C31135-BF75-4987-BA7F-232E21DB593A}" srcOrd="2" destOrd="0" presId="urn:microsoft.com/office/officeart/2005/8/layout/process1"/>
    <dgm:cxn modelId="{8F8A343E-0651-44EB-878B-532B69392B78}" type="presParOf" srcId="{877AFADE-38E5-4EDF-B7F5-412238681E0F}" destId="{AD183D5C-CD38-4A0A-A122-480FC9EDB595}" srcOrd="3" destOrd="0" presId="urn:microsoft.com/office/officeart/2005/8/layout/process1"/>
    <dgm:cxn modelId="{F00E263E-D088-43B2-93D4-1FF49144E356}" type="presParOf" srcId="{AD183D5C-CD38-4A0A-A122-480FC9EDB595}" destId="{BA70CBA4-46E4-44C3-9E05-798F80DFFCE1}" srcOrd="0" destOrd="0" presId="urn:microsoft.com/office/officeart/2005/8/layout/process1"/>
    <dgm:cxn modelId="{70C96D81-C6CF-439E-8F1C-0B9FD3978017}" type="presParOf" srcId="{877AFADE-38E5-4EDF-B7F5-412238681E0F}" destId="{B7E119D6-B2ED-4A9F-BB94-46F3C0A1DDE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F1D2B-8A98-44F8-BBDA-9533A05B2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C4030BF2-D562-40B5-8171-E2C3AD4ADF39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Raw Data</a:t>
          </a:r>
        </a:p>
        <a:p>
          <a:r>
            <a:rPr lang="nl-NL" dirty="0"/>
            <a:t>(.qdp, .xlsx, .dat)</a:t>
          </a:r>
          <a:endParaRPr lang="en-NL" dirty="0"/>
        </a:p>
      </dgm:t>
    </dgm:pt>
    <dgm:pt modelId="{6C8E30F5-34DE-4F9F-BF83-ED8F34D7701F}" type="parTrans" cxnId="{0093DC1A-180F-4EE5-A9CA-12911D8A7DFC}">
      <dgm:prSet/>
      <dgm:spPr/>
      <dgm:t>
        <a:bodyPr/>
        <a:lstStyle/>
        <a:p>
          <a:endParaRPr lang="en-NL"/>
        </a:p>
      </dgm:t>
    </dgm:pt>
    <dgm:pt modelId="{4F8D8DA8-725E-49DC-A3C6-9B72CD9CFA49}" type="sibTrans" cxnId="{0093DC1A-180F-4EE5-A9CA-12911D8A7DFC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AFB7A38C-AB42-4D3B-9FE6-5D73250315F9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NN Data Selection</a:t>
          </a:r>
        </a:p>
        <a:p>
          <a:r>
            <a:rPr lang="nl-NL" dirty="0">
              <a:latin typeface="Consolas" panose="020B0609020204030204" pitchFamily="49" charset="0"/>
            </a:rPr>
            <a:t>Classifier</a:t>
          </a:r>
          <a:endParaRPr lang="en-NL" dirty="0">
            <a:latin typeface="Consolas" panose="020B0609020204030204" pitchFamily="49" charset="0"/>
          </a:endParaRPr>
        </a:p>
      </dgm:t>
    </dgm:pt>
    <dgm:pt modelId="{361968F7-6B86-4272-91CE-4852491E3F15}" type="parTrans" cxnId="{9F7E54CA-CC7F-4620-938A-2BAB426D7B7F}">
      <dgm:prSet/>
      <dgm:spPr/>
      <dgm:t>
        <a:bodyPr/>
        <a:lstStyle/>
        <a:p>
          <a:endParaRPr lang="en-NL"/>
        </a:p>
      </dgm:t>
    </dgm:pt>
    <dgm:pt modelId="{6BEDC96D-4CCD-4247-98F9-1327CD4C6A61}" type="sibTrans" cxnId="{9F7E54CA-CC7F-4620-938A-2BAB426D7B7F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CD86A7EA-C79B-4D21-B709-9B95AA9FF13C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Single Sided Analysis</a:t>
          </a:r>
          <a:endParaRPr lang="en-NL" dirty="0"/>
        </a:p>
      </dgm:t>
    </dgm:pt>
    <dgm:pt modelId="{DC4712E1-24E0-406E-AE79-8216223BFBC9}" type="parTrans" cxnId="{BCD6CDC1-F26D-4C37-BE04-C368A465EC04}">
      <dgm:prSet/>
      <dgm:spPr/>
      <dgm:t>
        <a:bodyPr/>
        <a:lstStyle/>
        <a:p>
          <a:endParaRPr lang="en-NL"/>
        </a:p>
      </dgm:t>
    </dgm:pt>
    <dgm:pt modelId="{4D97EFD7-A6C2-4F7A-BEE1-C5F7394858EB}" type="sibTrans" cxnId="{BCD6CDC1-F26D-4C37-BE04-C368A465EC04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5C818C91-E07A-4308-98E8-30A18203912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Export Parameters</a:t>
          </a:r>
          <a:endParaRPr lang="en-NL" dirty="0"/>
        </a:p>
      </dgm:t>
    </dgm:pt>
    <dgm:pt modelId="{A3071E3E-D682-4954-BC57-BD61DB9C65A1}" type="parTrans" cxnId="{E544A553-B474-484A-A10E-6DE70F011005}">
      <dgm:prSet/>
      <dgm:spPr/>
      <dgm:t>
        <a:bodyPr/>
        <a:lstStyle/>
        <a:p>
          <a:endParaRPr lang="en-NL"/>
        </a:p>
      </dgm:t>
    </dgm:pt>
    <dgm:pt modelId="{E99E810D-CA0C-4E37-B2DB-A164EA1F9741}" type="sibTrans" cxnId="{E544A553-B474-484A-A10E-6DE70F01100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AD7656EF-B0B2-4D3D-8393-69012702C92B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Double Sided Analysis</a:t>
          </a:r>
        </a:p>
        <a:p>
          <a:r>
            <a:rPr lang="nl-NL" dirty="0">
              <a:latin typeface="Consolas" panose="020B0609020204030204" pitchFamily="49" charset="0"/>
            </a:rPr>
            <a:t>IVcurve_double</a:t>
          </a:r>
          <a:endParaRPr lang="en-NL" dirty="0">
            <a:latin typeface="Consolas" panose="020B0609020204030204" pitchFamily="49" charset="0"/>
          </a:endParaRPr>
        </a:p>
      </dgm:t>
    </dgm:pt>
    <dgm:pt modelId="{2B160395-685F-4703-8398-EC1E12B7BC41}" type="parTrans" cxnId="{C6A1F00D-26F9-4581-BBBC-7FD276A0EC99}">
      <dgm:prSet/>
      <dgm:spPr/>
      <dgm:t>
        <a:bodyPr/>
        <a:lstStyle/>
        <a:p>
          <a:endParaRPr lang="en-NL"/>
        </a:p>
      </dgm:t>
    </dgm:pt>
    <dgm:pt modelId="{B365A761-4A52-48AF-A711-D753ED2C953D}" type="sibTrans" cxnId="{C6A1F00D-26F9-4581-BBBC-7FD276A0EC99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D7282272-10FE-4D85-9173-551BC33E4A9D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Export Parameters</a:t>
          </a:r>
          <a:endParaRPr lang="en-NL" dirty="0"/>
        </a:p>
      </dgm:t>
    </dgm:pt>
    <dgm:pt modelId="{8DBB9E3F-B663-4A9E-BEF7-48ACE6DA4BD1}" type="parTrans" cxnId="{DF8F0B36-9A44-43C9-823E-CE55A845CE5B}">
      <dgm:prSet/>
      <dgm:spPr/>
      <dgm:t>
        <a:bodyPr/>
        <a:lstStyle/>
        <a:p>
          <a:endParaRPr lang="en-NL"/>
        </a:p>
      </dgm:t>
    </dgm:pt>
    <dgm:pt modelId="{B9488F42-F884-4564-BB08-37879CFF05E4}" type="sibTrans" cxnId="{DF8F0B36-9A44-43C9-823E-CE55A845CE5B}">
      <dgm:prSet/>
      <dgm:spPr/>
      <dgm:t>
        <a:bodyPr/>
        <a:lstStyle/>
        <a:p>
          <a:endParaRPr lang="en-NL"/>
        </a:p>
      </dgm:t>
    </dgm:pt>
    <dgm:pt modelId="{877AFADE-38E5-4EDF-B7F5-412238681E0F}" type="pres">
      <dgm:prSet presAssocID="{B4BF1D2B-8A98-44F8-BBDA-9533A05B2EEF}" presName="Name0" presStyleCnt="0">
        <dgm:presLayoutVars>
          <dgm:dir/>
          <dgm:resizeHandles val="exact"/>
        </dgm:presLayoutVars>
      </dgm:prSet>
      <dgm:spPr/>
    </dgm:pt>
    <dgm:pt modelId="{8F3A39ED-DF97-40EC-8A13-4BB61F39DACD}" type="pres">
      <dgm:prSet presAssocID="{C4030BF2-D562-40B5-8171-E2C3AD4ADF39}" presName="node" presStyleLbl="node1" presStyleIdx="0" presStyleCnt="6">
        <dgm:presLayoutVars>
          <dgm:bulletEnabled val="1"/>
        </dgm:presLayoutVars>
      </dgm:prSet>
      <dgm:spPr/>
    </dgm:pt>
    <dgm:pt modelId="{2403B73F-5BF0-4907-944B-D240AF56C001}" type="pres">
      <dgm:prSet presAssocID="{4F8D8DA8-725E-49DC-A3C6-9B72CD9CFA49}" presName="sibTrans" presStyleLbl="sibTrans2D1" presStyleIdx="0" presStyleCnt="5"/>
      <dgm:spPr/>
    </dgm:pt>
    <dgm:pt modelId="{632F944A-AE53-4C49-A876-50AF7A7CC3CA}" type="pres">
      <dgm:prSet presAssocID="{4F8D8DA8-725E-49DC-A3C6-9B72CD9CFA49}" presName="connectorText" presStyleLbl="sibTrans2D1" presStyleIdx="0" presStyleCnt="5"/>
      <dgm:spPr/>
    </dgm:pt>
    <dgm:pt modelId="{35C31135-BF75-4987-BA7F-232E21DB593A}" type="pres">
      <dgm:prSet presAssocID="{AFB7A38C-AB42-4D3B-9FE6-5D73250315F9}" presName="node" presStyleLbl="node1" presStyleIdx="1" presStyleCnt="6">
        <dgm:presLayoutVars>
          <dgm:bulletEnabled val="1"/>
        </dgm:presLayoutVars>
      </dgm:prSet>
      <dgm:spPr/>
    </dgm:pt>
    <dgm:pt modelId="{AD183D5C-CD38-4A0A-A122-480FC9EDB595}" type="pres">
      <dgm:prSet presAssocID="{6BEDC96D-4CCD-4247-98F9-1327CD4C6A61}" presName="sibTrans" presStyleLbl="sibTrans2D1" presStyleIdx="1" presStyleCnt="5"/>
      <dgm:spPr/>
    </dgm:pt>
    <dgm:pt modelId="{BA70CBA4-46E4-44C3-9E05-798F80DFFCE1}" type="pres">
      <dgm:prSet presAssocID="{6BEDC96D-4CCD-4247-98F9-1327CD4C6A61}" presName="connectorText" presStyleLbl="sibTrans2D1" presStyleIdx="1" presStyleCnt="5"/>
      <dgm:spPr/>
    </dgm:pt>
    <dgm:pt modelId="{B7E119D6-B2ED-4A9F-BB94-46F3C0A1DDE3}" type="pres">
      <dgm:prSet presAssocID="{CD86A7EA-C79B-4D21-B709-9B95AA9FF13C}" presName="node" presStyleLbl="node1" presStyleIdx="2" presStyleCnt="6" custLinFactNeighborX="7287" custLinFactNeighborY="71613">
        <dgm:presLayoutVars>
          <dgm:bulletEnabled val="1"/>
        </dgm:presLayoutVars>
      </dgm:prSet>
      <dgm:spPr/>
    </dgm:pt>
    <dgm:pt modelId="{660F04A2-D84B-434F-8E13-410F3C3122E2}" type="pres">
      <dgm:prSet presAssocID="{4D97EFD7-A6C2-4F7A-BEE1-C5F7394858EB}" presName="sibTrans" presStyleLbl="sibTrans2D1" presStyleIdx="2" presStyleCnt="5"/>
      <dgm:spPr/>
    </dgm:pt>
    <dgm:pt modelId="{61BA7D50-9D52-4F2C-B8D6-4DD98078B333}" type="pres">
      <dgm:prSet presAssocID="{4D97EFD7-A6C2-4F7A-BEE1-C5F7394858EB}" presName="connectorText" presStyleLbl="sibTrans2D1" presStyleIdx="2" presStyleCnt="5"/>
      <dgm:spPr/>
    </dgm:pt>
    <dgm:pt modelId="{1D24934F-F2F9-406F-8B03-DFB2738C9FA2}" type="pres">
      <dgm:prSet presAssocID="{5C818C91-E07A-4308-98E8-30A182039126}" presName="node" presStyleLbl="node1" presStyleIdx="3" presStyleCnt="6" custLinFactNeighborX="10973" custLinFactNeighborY="72240">
        <dgm:presLayoutVars>
          <dgm:bulletEnabled val="1"/>
        </dgm:presLayoutVars>
      </dgm:prSet>
      <dgm:spPr/>
    </dgm:pt>
    <dgm:pt modelId="{0EE76A66-F325-410C-AAA8-093708130E0B}" type="pres">
      <dgm:prSet presAssocID="{E99E810D-CA0C-4E37-B2DB-A164EA1F9741}" presName="sibTrans" presStyleLbl="sibTrans2D1" presStyleIdx="3" presStyleCnt="5" custAng="6901128" custScaleX="69365" custScaleY="106551" custLinFactX="-177198" custLinFactY="-32962" custLinFactNeighborX="-200000" custLinFactNeighborY="-100000"/>
      <dgm:spPr/>
    </dgm:pt>
    <dgm:pt modelId="{3C16F7BC-DC29-4174-87EF-33344E4AC9C5}" type="pres">
      <dgm:prSet presAssocID="{E99E810D-CA0C-4E37-B2DB-A164EA1F9741}" presName="connectorText" presStyleLbl="sibTrans2D1" presStyleIdx="3" presStyleCnt="5"/>
      <dgm:spPr/>
    </dgm:pt>
    <dgm:pt modelId="{EC27AF5F-EB17-4DD1-80B7-66CABE3DEF79}" type="pres">
      <dgm:prSet presAssocID="{AD7656EF-B0B2-4D3D-8393-69012702C92B}" presName="node" presStyleLbl="node1" presStyleIdx="4" presStyleCnt="6" custLinFactX="-199312" custLinFactNeighborX="-200000" custLinFactNeighborY="-95513">
        <dgm:presLayoutVars>
          <dgm:bulletEnabled val="1"/>
        </dgm:presLayoutVars>
      </dgm:prSet>
      <dgm:spPr/>
    </dgm:pt>
    <dgm:pt modelId="{F980FAF0-69B4-469C-BDDC-6911A34B5649}" type="pres">
      <dgm:prSet presAssocID="{B365A761-4A52-48AF-A711-D753ED2C953D}" presName="sibTrans" presStyleLbl="sibTrans2D1" presStyleIdx="4" presStyleCnt="5" custAng="2659"/>
      <dgm:spPr/>
    </dgm:pt>
    <dgm:pt modelId="{8D1E8379-325B-4417-9827-B7871A3E2982}" type="pres">
      <dgm:prSet presAssocID="{B365A761-4A52-48AF-A711-D753ED2C953D}" presName="connectorText" presStyleLbl="sibTrans2D1" presStyleIdx="4" presStyleCnt="5"/>
      <dgm:spPr/>
    </dgm:pt>
    <dgm:pt modelId="{30B02264-2C74-4C57-8917-AFAEE9100CBD}" type="pres">
      <dgm:prSet presAssocID="{D7282272-10FE-4D85-9173-551BC33E4A9D}" presName="node" presStyleLbl="node1" presStyleIdx="5" presStyleCnt="6" custLinFactX="-195588" custLinFactNeighborX="-200000" custLinFactNeighborY="-95669">
        <dgm:presLayoutVars>
          <dgm:bulletEnabled val="1"/>
        </dgm:presLayoutVars>
      </dgm:prSet>
      <dgm:spPr/>
    </dgm:pt>
  </dgm:ptLst>
  <dgm:cxnLst>
    <dgm:cxn modelId="{C6A1F00D-26F9-4581-BBBC-7FD276A0EC99}" srcId="{B4BF1D2B-8A98-44F8-BBDA-9533A05B2EEF}" destId="{AD7656EF-B0B2-4D3D-8393-69012702C92B}" srcOrd="4" destOrd="0" parTransId="{2B160395-685F-4703-8398-EC1E12B7BC41}" sibTransId="{B365A761-4A52-48AF-A711-D753ED2C953D}"/>
    <dgm:cxn modelId="{B264EC19-54D5-4B2F-8078-408DB9FD2901}" type="presOf" srcId="{6BEDC96D-4CCD-4247-98F9-1327CD4C6A61}" destId="{AD183D5C-CD38-4A0A-A122-480FC9EDB595}" srcOrd="0" destOrd="0" presId="urn:microsoft.com/office/officeart/2005/8/layout/process1"/>
    <dgm:cxn modelId="{0093DC1A-180F-4EE5-A9CA-12911D8A7DFC}" srcId="{B4BF1D2B-8A98-44F8-BBDA-9533A05B2EEF}" destId="{C4030BF2-D562-40B5-8171-E2C3AD4ADF39}" srcOrd="0" destOrd="0" parTransId="{6C8E30F5-34DE-4F9F-BF83-ED8F34D7701F}" sibTransId="{4F8D8DA8-725E-49DC-A3C6-9B72CD9CFA49}"/>
    <dgm:cxn modelId="{5DFB8F20-0154-4CD5-9876-16C9B564D56A}" type="presOf" srcId="{E99E810D-CA0C-4E37-B2DB-A164EA1F9741}" destId="{0EE76A66-F325-410C-AAA8-093708130E0B}" srcOrd="0" destOrd="0" presId="urn:microsoft.com/office/officeart/2005/8/layout/process1"/>
    <dgm:cxn modelId="{EF8C9927-9324-426E-9878-88F48DC67C42}" type="presOf" srcId="{4D97EFD7-A6C2-4F7A-BEE1-C5F7394858EB}" destId="{660F04A2-D84B-434F-8E13-410F3C3122E2}" srcOrd="0" destOrd="0" presId="urn:microsoft.com/office/officeart/2005/8/layout/process1"/>
    <dgm:cxn modelId="{4094BA32-71A6-4A90-8C98-DA54A1A0F6C7}" type="presOf" srcId="{4F8D8DA8-725E-49DC-A3C6-9B72CD9CFA49}" destId="{632F944A-AE53-4C49-A876-50AF7A7CC3CA}" srcOrd="1" destOrd="0" presId="urn:microsoft.com/office/officeart/2005/8/layout/process1"/>
    <dgm:cxn modelId="{DF8F0B36-9A44-43C9-823E-CE55A845CE5B}" srcId="{B4BF1D2B-8A98-44F8-BBDA-9533A05B2EEF}" destId="{D7282272-10FE-4D85-9173-551BC33E4A9D}" srcOrd="5" destOrd="0" parTransId="{8DBB9E3F-B663-4A9E-BEF7-48ACE6DA4BD1}" sibTransId="{B9488F42-F884-4564-BB08-37879CFF05E4}"/>
    <dgm:cxn modelId="{6F37D23A-A77C-4192-A14D-FD757A6F78B6}" type="presOf" srcId="{CD86A7EA-C79B-4D21-B709-9B95AA9FF13C}" destId="{B7E119D6-B2ED-4A9F-BB94-46F3C0A1DDE3}" srcOrd="0" destOrd="0" presId="urn:microsoft.com/office/officeart/2005/8/layout/process1"/>
    <dgm:cxn modelId="{E544A553-B474-484A-A10E-6DE70F011005}" srcId="{B4BF1D2B-8A98-44F8-BBDA-9533A05B2EEF}" destId="{5C818C91-E07A-4308-98E8-30A182039126}" srcOrd="3" destOrd="0" parTransId="{A3071E3E-D682-4954-BC57-BD61DB9C65A1}" sibTransId="{E99E810D-CA0C-4E37-B2DB-A164EA1F9741}"/>
    <dgm:cxn modelId="{CDAD4354-D84E-405A-9A8D-255BCB4B9E71}" type="presOf" srcId="{C4030BF2-D562-40B5-8171-E2C3AD4ADF39}" destId="{8F3A39ED-DF97-40EC-8A13-4BB61F39DACD}" srcOrd="0" destOrd="0" presId="urn:microsoft.com/office/officeart/2005/8/layout/process1"/>
    <dgm:cxn modelId="{17AFD054-BF9D-4978-9AF3-4BEE7CCD90F2}" type="presOf" srcId="{5C818C91-E07A-4308-98E8-30A182039126}" destId="{1D24934F-F2F9-406F-8B03-DFB2738C9FA2}" srcOrd="0" destOrd="0" presId="urn:microsoft.com/office/officeart/2005/8/layout/process1"/>
    <dgm:cxn modelId="{DC49E984-9E4D-4B52-8755-CC94A67BB571}" type="presOf" srcId="{4D97EFD7-A6C2-4F7A-BEE1-C5F7394858EB}" destId="{61BA7D50-9D52-4F2C-B8D6-4DD98078B333}" srcOrd="1" destOrd="0" presId="urn:microsoft.com/office/officeart/2005/8/layout/process1"/>
    <dgm:cxn modelId="{4EEB3A95-9987-4BC4-97DE-8B099E13E82C}" type="presOf" srcId="{AD7656EF-B0B2-4D3D-8393-69012702C92B}" destId="{EC27AF5F-EB17-4DD1-80B7-66CABE3DEF79}" srcOrd="0" destOrd="0" presId="urn:microsoft.com/office/officeart/2005/8/layout/process1"/>
    <dgm:cxn modelId="{08829EAB-E241-45D2-B087-EF6CD3A963D9}" type="presOf" srcId="{B365A761-4A52-48AF-A711-D753ED2C953D}" destId="{8D1E8379-325B-4417-9827-B7871A3E2982}" srcOrd="1" destOrd="0" presId="urn:microsoft.com/office/officeart/2005/8/layout/process1"/>
    <dgm:cxn modelId="{9809DEBA-A97A-4C5B-BC78-A8631AAA3469}" type="presOf" srcId="{E99E810D-CA0C-4E37-B2DB-A164EA1F9741}" destId="{3C16F7BC-DC29-4174-87EF-33344E4AC9C5}" srcOrd="1" destOrd="0" presId="urn:microsoft.com/office/officeart/2005/8/layout/process1"/>
    <dgm:cxn modelId="{BCD6CDC1-F26D-4C37-BE04-C368A465EC04}" srcId="{B4BF1D2B-8A98-44F8-BBDA-9533A05B2EEF}" destId="{CD86A7EA-C79B-4D21-B709-9B95AA9FF13C}" srcOrd="2" destOrd="0" parTransId="{DC4712E1-24E0-406E-AE79-8216223BFBC9}" sibTransId="{4D97EFD7-A6C2-4F7A-BEE1-C5F7394858EB}"/>
    <dgm:cxn modelId="{9F7E54CA-CC7F-4620-938A-2BAB426D7B7F}" srcId="{B4BF1D2B-8A98-44F8-BBDA-9533A05B2EEF}" destId="{AFB7A38C-AB42-4D3B-9FE6-5D73250315F9}" srcOrd="1" destOrd="0" parTransId="{361968F7-6B86-4272-91CE-4852491E3F15}" sibTransId="{6BEDC96D-4CCD-4247-98F9-1327CD4C6A61}"/>
    <dgm:cxn modelId="{E20C4CD2-371E-4C0F-8D8F-B0AF2816C2B6}" type="presOf" srcId="{D7282272-10FE-4D85-9173-551BC33E4A9D}" destId="{30B02264-2C74-4C57-8917-AFAEE9100CBD}" srcOrd="0" destOrd="0" presId="urn:microsoft.com/office/officeart/2005/8/layout/process1"/>
    <dgm:cxn modelId="{20DB61E9-1174-4280-8C7D-7CD96299E6E4}" type="presOf" srcId="{AFB7A38C-AB42-4D3B-9FE6-5D73250315F9}" destId="{35C31135-BF75-4987-BA7F-232E21DB593A}" srcOrd="0" destOrd="0" presId="urn:microsoft.com/office/officeart/2005/8/layout/process1"/>
    <dgm:cxn modelId="{3A454FEE-C39A-4C76-B8A9-FCDDE4229BFC}" type="presOf" srcId="{6BEDC96D-4CCD-4247-98F9-1327CD4C6A61}" destId="{BA70CBA4-46E4-44C3-9E05-798F80DFFCE1}" srcOrd="1" destOrd="0" presId="urn:microsoft.com/office/officeart/2005/8/layout/process1"/>
    <dgm:cxn modelId="{51D373F3-888D-4CDA-97EF-BA2A252CBA12}" type="presOf" srcId="{B365A761-4A52-48AF-A711-D753ED2C953D}" destId="{F980FAF0-69B4-469C-BDDC-6911A34B5649}" srcOrd="0" destOrd="0" presId="urn:microsoft.com/office/officeart/2005/8/layout/process1"/>
    <dgm:cxn modelId="{10B64AF9-94FA-43B1-A91C-08924F67E2AE}" type="presOf" srcId="{B4BF1D2B-8A98-44F8-BBDA-9533A05B2EEF}" destId="{877AFADE-38E5-4EDF-B7F5-412238681E0F}" srcOrd="0" destOrd="0" presId="urn:microsoft.com/office/officeart/2005/8/layout/process1"/>
    <dgm:cxn modelId="{4EAC1DFB-3D4B-43BB-BE0E-8F71B11E5D8E}" type="presOf" srcId="{4F8D8DA8-725E-49DC-A3C6-9B72CD9CFA49}" destId="{2403B73F-5BF0-4907-944B-D240AF56C001}" srcOrd="0" destOrd="0" presId="urn:microsoft.com/office/officeart/2005/8/layout/process1"/>
    <dgm:cxn modelId="{2326431F-A6AC-45CF-8CEC-22EED62D6E7A}" type="presParOf" srcId="{877AFADE-38E5-4EDF-B7F5-412238681E0F}" destId="{8F3A39ED-DF97-40EC-8A13-4BB61F39DACD}" srcOrd="0" destOrd="0" presId="urn:microsoft.com/office/officeart/2005/8/layout/process1"/>
    <dgm:cxn modelId="{9EF7D61E-CB3B-4A0D-9190-1EF2EFC24370}" type="presParOf" srcId="{877AFADE-38E5-4EDF-B7F5-412238681E0F}" destId="{2403B73F-5BF0-4907-944B-D240AF56C001}" srcOrd="1" destOrd="0" presId="urn:microsoft.com/office/officeart/2005/8/layout/process1"/>
    <dgm:cxn modelId="{6FC0AF06-5B31-4A21-9CD2-0A7081C3B807}" type="presParOf" srcId="{2403B73F-5BF0-4907-944B-D240AF56C001}" destId="{632F944A-AE53-4C49-A876-50AF7A7CC3CA}" srcOrd="0" destOrd="0" presId="urn:microsoft.com/office/officeart/2005/8/layout/process1"/>
    <dgm:cxn modelId="{A0464C0B-EA2A-4060-B074-03E4EC876A27}" type="presParOf" srcId="{877AFADE-38E5-4EDF-B7F5-412238681E0F}" destId="{35C31135-BF75-4987-BA7F-232E21DB593A}" srcOrd="2" destOrd="0" presId="urn:microsoft.com/office/officeart/2005/8/layout/process1"/>
    <dgm:cxn modelId="{8F8A343E-0651-44EB-878B-532B69392B78}" type="presParOf" srcId="{877AFADE-38E5-4EDF-B7F5-412238681E0F}" destId="{AD183D5C-CD38-4A0A-A122-480FC9EDB595}" srcOrd="3" destOrd="0" presId="urn:microsoft.com/office/officeart/2005/8/layout/process1"/>
    <dgm:cxn modelId="{F00E263E-D088-43B2-93D4-1FF49144E356}" type="presParOf" srcId="{AD183D5C-CD38-4A0A-A122-480FC9EDB595}" destId="{BA70CBA4-46E4-44C3-9E05-798F80DFFCE1}" srcOrd="0" destOrd="0" presId="urn:microsoft.com/office/officeart/2005/8/layout/process1"/>
    <dgm:cxn modelId="{70C96D81-C6CF-439E-8F1C-0B9FD3978017}" type="presParOf" srcId="{877AFADE-38E5-4EDF-B7F5-412238681E0F}" destId="{B7E119D6-B2ED-4A9F-BB94-46F3C0A1DDE3}" srcOrd="4" destOrd="0" presId="urn:microsoft.com/office/officeart/2005/8/layout/process1"/>
    <dgm:cxn modelId="{F3A4945B-5D5A-460D-9D37-54678D31E9E5}" type="presParOf" srcId="{877AFADE-38E5-4EDF-B7F5-412238681E0F}" destId="{660F04A2-D84B-434F-8E13-410F3C3122E2}" srcOrd="5" destOrd="0" presId="urn:microsoft.com/office/officeart/2005/8/layout/process1"/>
    <dgm:cxn modelId="{0AF82E46-0D69-47F6-A2D0-BB891068A006}" type="presParOf" srcId="{660F04A2-D84B-434F-8E13-410F3C3122E2}" destId="{61BA7D50-9D52-4F2C-B8D6-4DD98078B333}" srcOrd="0" destOrd="0" presId="urn:microsoft.com/office/officeart/2005/8/layout/process1"/>
    <dgm:cxn modelId="{F82B600F-86BB-4F0E-AF9F-0884E49461B2}" type="presParOf" srcId="{877AFADE-38E5-4EDF-B7F5-412238681E0F}" destId="{1D24934F-F2F9-406F-8B03-DFB2738C9FA2}" srcOrd="6" destOrd="0" presId="urn:microsoft.com/office/officeart/2005/8/layout/process1"/>
    <dgm:cxn modelId="{E3158704-E8D0-46F1-9A64-217342410BAD}" type="presParOf" srcId="{877AFADE-38E5-4EDF-B7F5-412238681E0F}" destId="{0EE76A66-F325-410C-AAA8-093708130E0B}" srcOrd="7" destOrd="0" presId="urn:microsoft.com/office/officeart/2005/8/layout/process1"/>
    <dgm:cxn modelId="{FD11C9D0-A158-47DF-952A-82EB5423FE8D}" type="presParOf" srcId="{0EE76A66-F325-410C-AAA8-093708130E0B}" destId="{3C16F7BC-DC29-4174-87EF-33344E4AC9C5}" srcOrd="0" destOrd="0" presId="urn:microsoft.com/office/officeart/2005/8/layout/process1"/>
    <dgm:cxn modelId="{7522437F-75F8-46ED-9ABE-E9639EF39B72}" type="presParOf" srcId="{877AFADE-38E5-4EDF-B7F5-412238681E0F}" destId="{EC27AF5F-EB17-4DD1-80B7-66CABE3DEF79}" srcOrd="8" destOrd="0" presId="urn:microsoft.com/office/officeart/2005/8/layout/process1"/>
    <dgm:cxn modelId="{6EF0F1CA-3D82-4391-9DE3-2E6972D204C9}" type="presParOf" srcId="{877AFADE-38E5-4EDF-B7F5-412238681E0F}" destId="{F980FAF0-69B4-469C-BDDC-6911A34B5649}" srcOrd="9" destOrd="0" presId="urn:microsoft.com/office/officeart/2005/8/layout/process1"/>
    <dgm:cxn modelId="{5F14C839-A95C-424B-B52D-0CC96C24B974}" type="presParOf" srcId="{F980FAF0-69B4-469C-BDDC-6911A34B5649}" destId="{8D1E8379-325B-4417-9827-B7871A3E2982}" srcOrd="0" destOrd="0" presId="urn:microsoft.com/office/officeart/2005/8/layout/process1"/>
    <dgm:cxn modelId="{9A4EF01B-6626-4D0E-B6F5-7E19F333D2E5}" type="presParOf" srcId="{877AFADE-38E5-4EDF-B7F5-412238681E0F}" destId="{30B02264-2C74-4C57-8917-AFAEE9100CB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BF1D2B-8A98-44F8-BBDA-9533A05B2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C4030BF2-D562-40B5-8171-E2C3AD4ADF39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Raw Data</a:t>
          </a:r>
        </a:p>
        <a:p>
          <a:r>
            <a:rPr lang="nl-NL" dirty="0"/>
            <a:t>(.qdp, .xlsx, .dat)</a:t>
          </a:r>
          <a:endParaRPr lang="en-NL" dirty="0"/>
        </a:p>
      </dgm:t>
    </dgm:pt>
    <dgm:pt modelId="{6C8E30F5-34DE-4F9F-BF83-ED8F34D7701F}" type="parTrans" cxnId="{0093DC1A-180F-4EE5-A9CA-12911D8A7DFC}">
      <dgm:prSet/>
      <dgm:spPr/>
      <dgm:t>
        <a:bodyPr/>
        <a:lstStyle/>
        <a:p>
          <a:endParaRPr lang="en-NL"/>
        </a:p>
      </dgm:t>
    </dgm:pt>
    <dgm:pt modelId="{4F8D8DA8-725E-49DC-A3C6-9B72CD9CFA49}" type="sibTrans" cxnId="{0093DC1A-180F-4EE5-A9CA-12911D8A7DFC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AFB7A38C-AB42-4D3B-9FE6-5D73250315F9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NN Data Selection</a:t>
          </a:r>
        </a:p>
        <a:p>
          <a:r>
            <a:rPr lang="nl-NL" dirty="0">
              <a:latin typeface="Consolas" panose="020B0609020204030204" pitchFamily="49" charset="0"/>
            </a:rPr>
            <a:t>Classifier</a:t>
          </a:r>
          <a:endParaRPr lang="en-NL" dirty="0">
            <a:latin typeface="Consolas" panose="020B0609020204030204" pitchFamily="49" charset="0"/>
          </a:endParaRPr>
        </a:p>
      </dgm:t>
    </dgm:pt>
    <dgm:pt modelId="{361968F7-6B86-4272-91CE-4852491E3F15}" type="parTrans" cxnId="{9F7E54CA-CC7F-4620-938A-2BAB426D7B7F}">
      <dgm:prSet/>
      <dgm:spPr/>
      <dgm:t>
        <a:bodyPr/>
        <a:lstStyle/>
        <a:p>
          <a:endParaRPr lang="en-NL"/>
        </a:p>
      </dgm:t>
    </dgm:pt>
    <dgm:pt modelId="{6BEDC96D-4CCD-4247-98F9-1327CD4C6A61}" type="sibTrans" cxnId="{9F7E54CA-CC7F-4620-938A-2BAB426D7B7F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CD86A7EA-C79B-4D21-B709-9B95AA9FF13C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Single Sided Analysis</a:t>
          </a:r>
        </a:p>
        <a:p>
          <a:r>
            <a:rPr lang="nl-NL" dirty="0">
              <a:latin typeface="Consolas" panose="020B0609020204030204" pitchFamily="49" charset="0"/>
            </a:rPr>
            <a:t>Ivcurve_single</a:t>
          </a:r>
          <a:endParaRPr lang="en-NL" dirty="0">
            <a:latin typeface="Consolas" panose="020B0609020204030204" pitchFamily="49" charset="0"/>
          </a:endParaRPr>
        </a:p>
      </dgm:t>
    </dgm:pt>
    <dgm:pt modelId="{DC4712E1-24E0-406E-AE79-8216223BFBC9}" type="parTrans" cxnId="{BCD6CDC1-F26D-4C37-BE04-C368A465EC04}">
      <dgm:prSet/>
      <dgm:spPr/>
      <dgm:t>
        <a:bodyPr/>
        <a:lstStyle/>
        <a:p>
          <a:endParaRPr lang="en-NL"/>
        </a:p>
      </dgm:t>
    </dgm:pt>
    <dgm:pt modelId="{4D97EFD7-A6C2-4F7A-BEE1-C5F7394858EB}" type="sibTrans" cxnId="{BCD6CDC1-F26D-4C37-BE04-C368A465EC04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5C818C91-E07A-4308-98E8-30A182039126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Export Parameters</a:t>
          </a:r>
          <a:endParaRPr lang="en-NL" dirty="0"/>
        </a:p>
      </dgm:t>
    </dgm:pt>
    <dgm:pt modelId="{A3071E3E-D682-4954-BC57-BD61DB9C65A1}" type="parTrans" cxnId="{E544A553-B474-484A-A10E-6DE70F011005}">
      <dgm:prSet/>
      <dgm:spPr/>
      <dgm:t>
        <a:bodyPr/>
        <a:lstStyle/>
        <a:p>
          <a:endParaRPr lang="en-NL"/>
        </a:p>
      </dgm:t>
    </dgm:pt>
    <dgm:pt modelId="{E99E810D-CA0C-4E37-B2DB-A164EA1F9741}" type="sibTrans" cxnId="{E544A553-B474-484A-A10E-6DE70F011005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AD7656EF-B0B2-4D3D-8393-69012702C92B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Double Sided Analysis</a:t>
          </a:r>
        </a:p>
        <a:p>
          <a:r>
            <a:rPr lang="nl-NL" dirty="0">
              <a:latin typeface="Consolas" panose="020B0609020204030204" pitchFamily="49" charset="0"/>
            </a:rPr>
            <a:t>IVcurve_double</a:t>
          </a:r>
          <a:endParaRPr lang="en-NL" dirty="0">
            <a:latin typeface="Consolas" panose="020B0609020204030204" pitchFamily="49" charset="0"/>
          </a:endParaRPr>
        </a:p>
      </dgm:t>
    </dgm:pt>
    <dgm:pt modelId="{2B160395-685F-4703-8398-EC1E12B7BC41}" type="parTrans" cxnId="{C6A1F00D-26F9-4581-BBBC-7FD276A0EC99}">
      <dgm:prSet/>
      <dgm:spPr/>
      <dgm:t>
        <a:bodyPr/>
        <a:lstStyle/>
        <a:p>
          <a:endParaRPr lang="en-NL"/>
        </a:p>
      </dgm:t>
    </dgm:pt>
    <dgm:pt modelId="{B365A761-4A52-48AF-A711-D753ED2C953D}" type="sibTrans" cxnId="{C6A1F00D-26F9-4581-BBBC-7FD276A0EC99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NL"/>
        </a:p>
      </dgm:t>
    </dgm:pt>
    <dgm:pt modelId="{D7282272-10FE-4D85-9173-551BC33E4A9D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nl-NL" dirty="0"/>
            <a:t>Export Parameters</a:t>
          </a:r>
          <a:endParaRPr lang="en-NL" dirty="0"/>
        </a:p>
      </dgm:t>
    </dgm:pt>
    <dgm:pt modelId="{8DBB9E3F-B663-4A9E-BEF7-48ACE6DA4BD1}" type="parTrans" cxnId="{DF8F0B36-9A44-43C9-823E-CE55A845CE5B}">
      <dgm:prSet/>
      <dgm:spPr/>
      <dgm:t>
        <a:bodyPr/>
        <a:lstStyle/>
        <a:p>
          <a:endParaRPr lang="en-NL"/>
        </a:p>
      </dgm:t>
    </dgm:pt>
    <dgm:pt modelId="{B9488F42-F884-4564-BB08-37879CFF05E4}" type="sibTrans" cxnId="{DF8F0B36-9A44-43C9-823E-CE55A845CE5B}">
      <dgm:prSet/>
      <dgm:spPr/>
      <dgm:t>
        <a:bodyPr/>
        <a:lstStyle/>
        <a:p>
          <a:endParaRPr lang="en-NL"/>
        </a:p>
      </dgm:t>
    </dgm:pt>
    <dgm:pt modelId="{877AFADE-38E5-4EDF-B7F5-412238681E0F}" type="pres">
      <dgm:prSet presAssocID="{B4BF1D2B-8A98-44F8-BBDA-9533A05B2EEF}" presName="Name0" presStyleCnt="0">
        <dgm:presLayoutVars>
          <dgm:dir/>
          <dgm:resizeHandles val="exact"/>
        </dgm:presLayoutVars>
      </dgm:prSet>
      <dgm:spPr/>
    </dgm:pt>
    <dgm:pt modelId="{8F3A39ED-DF97-40EC-8A13-4BB61F39DACD}" type="pres">
      <dgm:prSet presAssocID="{C4030BF2-D562-40B5-8171-E2C3AD4ADF39}" presName="node" presStyleLbl="node1" presStyleIdx="0" presStyleCnt="6">
        <dgm:presLayoutVars>
          <dgm:bulletEnabled val="1"/>
        </dgm:presLayoutVars>
      </dgm:prSet>
      <dgm:spPr/>
    </dgm:pt>
    <dgm:pt modelId="{2403B73F-5BF0-4907-944B-D240AF56C001}" type="pres">
      <dgm:prSet presAssocID="{4F8D8DA8-725E-49DC-A3C6-9B72CD9CFA49}" presName="sibTrans" presStyleLbl="sibTrans2D1" presStyleIdx="0" presStyleCnt="5"/>
      <dgm:spPr/>
    </dgm:pt>
    <dgm:pt modelId="{632F944A-AE53-4C49-A876-50AF7A7CC3CA}" type="pres">
      <dgm:prSet presAssocID="{4F8D8DA8-725E-49DC-A3C6-9B72CD9CFA49}" presName="connectorText" presStyleLbl="sibTrans2D1" presStyleIdx="0" presStyleCnt="5"/>
      <dgm:spPr/>
    </dgm:pt>
    <dgm:pt modelId="{35C31135-BF75-4987-BA7F-232E21DB593A}" type="pres">
      <dgm:prSet presAssocID="{AFB7A38C-AB42-4D3B-9FE6-5D73250315F9}" presName="node" presStyleLbl="node1" presStyleIdx="1" presStyleCnt="6">
        <dgm:presLayoutVars>
          <dgm:bulletEnabled val="1"/>
        </dgm:presLayoutVars>
      </dgm:prSet>
      <dgm:spPr/>
    </dgm:pt>
    <dgm:pt modelId="{AD183D5C-CD38-4A0A-A122-480FC9EDB595}" type="pres">
      <dgm:prSet presAssocID="{6BEDC96D-4CCD-4247-98F9-1327CD4C6A61}" presName="sibTrans" presStyleLbl="sibTrans2D1" presStyleIdx="1" presStyleCnt="5"/>
      <dgm:spPr/>
    </dgm:pt>
    <dgm:pt modelId="{BA70CBA4-46E4-44C3-9E05-798F80DFFCE1}" type="pres">
      <dgm:prSet presAssocID="{6BEDC96D-4CCD-4247-98F9-1327CD4C6A61}" presName="connectorText" presStyleLbl="sibTrans2D1" presStyleIdx="1" presStyleCnt="5"/>
      <dgm:spPr/>
    </dgm:pt>
    <dgm:pt modelId="{B7E119D6-B2ED-4A9F-BB94-46F3C0A1DDE3}" type="pres">
      <dgm:prSet presAssocID="{CD86A7EA-C79B-4D21-B709-9B95AA9FF13C}" presName="node" presStyleLbl="node1" presStyleIdx="2" presStyleCnt="6" custLinFactNeighborX="7287" custLinFactNeighborY="71613">
        <dgm:presLayoutVars>
          <dgm:bulletEnabled val="1"/>
        </dgm:presLayoutVars>
      </dgm:prSet>
      <dgm:spPr/>
    </dgm:pt>
    <dgm:pt modelId="{660F04A2-D84B-434F-8E13-410F3C3122E2}" type="pres">
      <dgm:prSet presAssocID="{4D97EFD7-A6C2-4F7A-BEE1-C5F7394858EB}" presName="sibTrans" presStyleLbl="sibTrans2D1" presStyleIdx="2" presStyleCnt="5"/>
      <dgm:spPr/>
    </dgm:pt>
    <dgm:pt modelId="{61BA7D50-9D52-4F2C-B8D6-4DD98078B333}" type="pres">
      <dgm:prSet presAssocID="{4D97EFD7-A6C2-4F7A-BEE1-C5F7394858EB}" presName="connectorText" presStyleLbl="sibTrans2D1" presStyleIdx="2" presStyleCnt="5"/>
      <dgm:spPr/>
    </dgm:pt>
    <dgm:pt modelId="{1D24934F-F2F9-406F-8B03-DFB2738C9FA2}" type="pres">
      <dgm:prSet presAssocID="{5C818C91-E07A-4308-98E8-30A182039126}" presName="node" presStyleLbl="node1" presStyleIdx="3" presStyleCnt="6" custLinFactNeighborX="10973" custLinFactNeighborY="72240">
        <dgm:presLayoutVars>
          <dgm:bulletEnabled val="1"/>
        </dgm:presLayoutVars>
      </dgm:prSet>
      <dgm:spPr/>
    </dgm:pt>
    <dgm:pt modelId="{0EE76A66-F325-410C-AAA8-093708130E0B}" type="pres">
      <dgm:prSet presAssocID="{E99E810D-CA0C-4E37-B2DB-A164EA1F9741}" presName="sibTrans" presStyleLbl="sibTrans2D1" presStyleIdx="3" presStyleCnt="5" custAng="6776042" custScaleX="69365" custScaleY="106551" custLinFactX="-167499" custLinFactY="-38554" custLinFactNeighborX="-200000" custLinFactNeighborY="-100000"/>
      <dgm:spPr/>
    </dgm:pt>
    <dgm:pt modelId="{3C16F7BC-DC29-4174-87EF-33344E4AC9C5}" type="pres">
      <dgm:prSet presAssocID="{E99E810D-CA0C-4E37-B2DB-A164EA1F9741}" presName="connectorText" presStyleLbl="sibTrans2D1" presStyleIdx="3" presStyleCnt="5"/>
      <dgm:spPr/>
    </dgm:pt>
    <dgm:pt modelId="{EC27AF5F-EB17-4DD1-80B7-66CABE3DEF79}" type="pres">
      <dgm:prSet presAssocID="{AD7656EF-B0B2-4D3D-8393-69012702C92B}" presName="node" presStyleLbl="node1" presStyleIdx="4" presStyleCnt="6" custLinFactX="-199312" custLinFactNeighborX="-200000" custLinFactNeighborY="-95513">
        <dgm:presLayoutVars>
          <dgm:bulletEnabled val="1"/>
        </dgm:presLayoutVars>
      </dgm:prSet>
      <dgm:spPr/>
    </dgm:pt>
    <dgm:pt modelId="{F980FAF0-69B4-469C-BDDC-6911A34B5649}" type="pres">
      <dgm:prSet presAssocID="{B365A761-4A52-48AF-A711-D753ED2C953D}" presName="sibTrans" presStyleLbl="sibTrans2D1" presStyleIdx="4" presStyleCnt="5" custAng="2659"/>
      <dgm:spPr/>
    </dgm:pt>
    <dgm:pt modelId="{8D1E8379-325B-4417-9827-B7871A3E2982}" type="pres">
      <dgm:prSet presAssocID="{B365A761-4A52-48AF-A711-D753ED2C953D}" presName="connectorText" presStyleLbl="sibTrans2D1" presStyleIdx="4" presStyleCnt="5"/>
      <dgm:spPr/>
    </dgm:pt>
    <dgm:pt modelId="{30B02264-2C74-4C57-8917-AFAEE9100CBD}" type="pres">
      <dgm:prSet presAssocID="{D7282272-10FE-4D85-9173-551BC33E4A9D}" presName="node" presStyleLbl="node1" presStyleIdx="5" presStyleCnt="6" custLinFactX="-195588" custLinFactNeighborX="-200000" custLinFactNeighborY="-95669">
        <dgm:presLayoutVars>
          <dgm:bulletEnabled val="1"/>
        </dgm:presLayoutVars>
      </dgm:prSet>
      <dgm:spPr/>
    </dgm:pt>
  </dgm:ptLst>
  <dgm:cxnLst>
    <dgm:cxn modelId="{C6A1F00D-26F9-4581-BBBC-7FD276A0EC99}" srcId="{B4BF1D2B-8A98-44F8-BBDA-9533A05B2EEF}" destId="{AD7656EF-B0B2-4D3D-8393-69012702C92B}" srcOrd="4" destOrd="0" parTransId="{2B160395-685F-4703-8398-EC1E12B7BC41}" sibTransId="{B365A761-4A52-48AF-A711-D753ED2C953D}"/>
    <dgm:cxn modelId="{B264EC19-54D5-4B2F-8078-408DB9FD2901}" type="presOf" srcId="{6BEDC96D-4CCD-4247-98F9-1327CD4C6A61}" destId="{AD183D5C-CD38-4A0A-A122-480FC9EDB595}" srcOrd="0" destOrd="0" presId="urn:microsoft.com/office/officeart/2005/8/layout/process1"/>
    <dgm:cxn modelId="{0093DC1A-180F-4EE5-A9CA-12911D8A7DFC}" srcId="{B4BF1D2B-8A98-44F8-BBDA-9533A05B2EEF}" destId="{C4030BF2-D562-40B5-8171-E2C3AD4ADF39}" srcOrd="0" destOrd="0" parTransId="{6C8E30F5-34DE-4F9F-BF83-ED8F34D7701F}" sibTransId="{4F8D8DA8-725E-49DC-A3C6-9B72CD9CFA49}"/>
    <dgm:cxn modelId="{5DFB8F20-0154-4CD5-9876-16C9B564D56A}" type="presOf" srcId="{E99E810D-CA0C-4E37-B2DB-A164EA1F9741}" destId="{0EE76A66-F325-410C-AAA8-093708130E0B}" srcOrd="0" destOrd="0" presId="urn:microsoft.com/office/officeart/2005/8/layout/process1"/>
    <dgm:cxn modelId="{EF8C9927-9324-426E-9878-88F48DC67C42}" type="presOf" srcId="{4D97EFD7-A6C2-4F7A-BEE1-C5F7394858EB}" destId="{660F04A2-D84B-434F-8E13-410F3C3122E2}" srcOrd="0" destOrd="0" presId="urn:microsoft.com/office/officeart/2005/8/layout/process1"/>
    <dgm:cxn modelId="{4094BA32-71A6-4A90-8C98-DA54A1A0F6C7}" type="presOf" srcId="{4F8D8DA8-725E-49DC-A3C6-9B72CD9CFA49}" destId="{632F944A-AE53-4C49-A876-50AF7A7CC3CA}" srcOrd="1" destOrd="0" presId="urn:microsoft.com/office/officeart/2005/8/layout/process1"/>
    <dgm:cxn modelId="{DF8F0B36-9A44-43C9-823E-CE55A845CE5B}" srcId="{B4BF1D2B-8A98-44F8-BBDA-9533A05B2EEF}" destId="{D7282272-10FE-4D85-9173-551BC33E4A9D}" srcOrd="5" destOrd="0" parTransId="{8DBB9E3F-B663-4A9E-BEF7-48ACE6DA4BD1}" sibTransId="{B9488F42-F884-4564-BB08-37879CFF05E4}"/>
    <dgm:cxn modelId="{6F37D23A-A77C-4192-A14D-FD757A6F78B6}" type="presOf" srcId="{CD86A7EA-C79B-4D21-B709-9B95AA9FF13C}" destId="{B7E119D6-B2ED-4A9F-BB94-46F3C0A1DDE3}" srcOrd="0" destOrd="0" presId="urn:microsoft.com/office/officeart/2005/8/layout/process1"/>
    <dgm:cxn modelId="{E544A553-B474-484A-A10E-6DE70F011005}" srcId="{B4BF1D2B-8A98-44F8-BBDA-9533A05B2EEF}" destId="{5C818C91-E07A-4308-98E8-30A182039126}" srcOrd="3" destOrd="0" parTransId="{A3071E3E-D682-4954-BC57-BD61DB9C65A1}" sibTransId="{E99E810D-CA0C-4E37-B2DB-A164EA1F9741}"/>
    <dgm:cxn modelId="{CDAD4354-D84E-405A-9A8D-255BCB4B9E71}" type="presOf" srcId="{C4030BF2-D562-40B5-8171-E2C3AD4ADF39}" destId="{8F3A39ED-DF97-40EC-8A13-4BB61F39DACD}" srcOrd="0" destOrd="0" presId="urn:microsoft.com/office/officeart/2005/8/layout/process1"/>
    <dgm:cxn modelId="{17AFD054-BF9D-4978-9AF3-4BEE7CCD90F2}" type="presOf" srcId="{5C818C91-E07A-4308-98E8-30A182039126}" destId="{1D24934F-F2F9-406F-8B03-DFB2738C9FA2}" srcOrd="0" destOrd="0" presId="urn:microsoft.com/office/officeart/2005/8/layout/process1"/>
    <dgm:cxn modelId="{DC49E984-9E4D-4B52-8755-CC94A67BB571}" type="presOf" srcId="{4D97EFD7-A6C2-4F7A-BEE1-C5F7394858EB}" destId="{61BA7D50-9D52-4F2C-B8D6-4DD98078B333}" srcOrd="1" destOrd="0" presId="urn:microsoft.com/office/officeart/2005/8/layout/process1"/>
    <dgm:cxn modelId="{4EEB3A95-9987-4BC4-97DE-8B099E13E82C}" type="presOf" srcId="{AD7656EF-B0B2-4D3D-8393-69012702C92B}" destId="{EC27AF5F-EB17-4DD1-80B7-66CABE3DEF79}" srcOrd="0" destOrd="0" presId="urn:microsoft.com/office/officeart/2005/8/layout/process1"/>
    <dgm:cxn modelId="{08829EAB-E241-45D2-B087-EF6CD3A963D9}" type="presOf" srcId="{B365A761-4A52-48AF-A711-D753ED2C953D}" destId="{8D1E8379-325B-4417-9827-B7871A3E2982}" srcOrd="1" destOrd="0" presId="urn:microsoft.com/office/officeart/2005/8/layout/process1"/>
    <dgm:cxn modelId="{9809DEBA-A97A-4C5B-BC78-A8631AAA3469}" type="presOf" srcId="{E99E810D-CA0C-4E37-B2DB-A164EA1F9741}" destId="{3C16F7BC-DC29-4174-87EF-33344E4AC9C5}" srcOrd="1" destOrd="0" presId="urn:microsoft.com/office/officeart/2005/8/layout/process1"/>
    <dgm:cxn modelId="{BCD6CDC1-F26D-4C37-BE04-C368A465EC04}" srcId="{B4BF1D2B-8A98-44F8-BBDA-9533A05B2EEF}" destId="{CD86A7EA-C79B-4D21-B709-9B95AA9FF13C}" srcOrd="2" destOrd="0" parTransId="{DC4712E1-24E0-406E-AE79-8216223BFBC9}" sibTransId="{4D97EFD7-A6C2-4F7A-BEE1-C5F7394858EB}"/>
    <dgm:cxn modelId="{9F7E54CA-CC7F-4620-938A-2BAB426D7B7F}" srcId="{B4BF1D2B-8A98-44F8-BBDA-9533A05B2EEF}" destId="{AFB7A38C-AB42-4D3B-9FE6-5D73250315F9}" srcOrd="1" destOrd="0" parTransId="{361968F7-6B86-4272-91CE-4852491E3F15}" sibTransId="{6BEDC96D-4CCD-4247-98F9-1327CD4C6A61}"/>
    <dgm:cxn modelId="{E20C4CD2-371E-4C0F-8D8F-B0AF2816C2B6}" type="presOf" srcId="{D7282272-10FE-4D85-9173-551BC33E4A9D}" destId="{30B02264-2C74-4C57-8917-AFAEE9100CBD}" srcOrd="0" destOrd="0" presId="urn:microsoft.com/office/officeart/2005/8/layout/process1"/>
    <dgm:cxn modelId="{20DB61E9-1174-4280-8C7D-7CD96299E6E4}" type="presOf" srcId="{AFB7A38C-AB42-4D3B-9FE6-5D73250315F9}" destId="{35C31135-BF75-4987-BA7F-232E21DB593A}" srcOrd="0" destOrd="0" presId="urn:microsoft.com/office/officeart/2005/8/layout/process1"/>
    <dgm:cxn modelId="{3A454FEE-C39A-4C76-B8A9-FCDDE4229BFC}" type="presOf" srcId="{6BEDC96D-4CCD-4247-98F9-1327CD4C6A61}" destId="{BA70CBA4-46E4-44C3-9E05-798F80DFFCE1}" srcOrd="1" destOrd="0" presId="urn:microsoft.com/office/officeart/2005/8/layout/process1"/>
    <dgm:cxn modelId="{51D373F3-888D-4CDA-97EF-BA2A252CBA12}" type="presOf" srcId="{B365A761-4A52-48AF-A711-D753ED2C953D}" destId="{F980FAF0-69B4-469C-BDDC-6911A34B5649}" srcOrd="0" destOrd="0" presId="urn:microsoft.com/office/officeart/2005/8/layout/process1"/>
    <dgm:cxn modelId="{10B64AF9-94FA-43B1-A91C-08924F67E2AE}" type="presOf" srcId="{B4BF1D2B-8A98-44F8-BBDA-9533A05B2EEF}" destId="{877AFADE-38E5-4EDF-B7F5-412238681E0F}" srcOrd="0" destOrd="0" presId="urn:microsoft.com/office/officeart/2005/8/layout/process1"/>
    <dgm:cxn modelId="{4EAC1DFB-3D4B-43BB-BE0E-8F71B11E5D8E}" type="presOf" srcId="{4F8D8DA8-725E-49DC-A3C6-9B72CD9CFA49}" destId="{2403B73F-5BF0-4907-944B-D240AF56C001}" srcOrd="0" destOrd="0" presId="urn:microsoft.com/office/officeart/2005/8/layout/process1"/>
    <dgm:cxn modelId="{2326431F-A6AC-45CF-8CEC-22EED62D6E7A}" type="presParOf" srcId="{877AFADE-38E5-4EDF-B7F5-412238681E0F}" destId="{8F3A39ED-DF97-40EC-8A13-4BB61F39DACD}" srcOrd="0" destOrd="0" presId="urn:microsoft.com/office/officeart/2005/8/layout/process1"/>
    <dgm:cxn modelId="{9EF7D61E-CB3B-4A0D-9190-1EF2EFC24370}" type="presParOf" srcId="{877AFADE-38E5-4EDF-B7F5-412238681E0F}" destId="{2403B73F-5BF0-4907-944B-D240AF56C001}" srcOrd="1" destOrd="0" presId="urn:microsoft.com/office/officeart/2005/8/layout/process1"/>
    <dgm:cxn modelId="{6FC0AF06-5B31-4A21-9CD2-0A7081C3B807}" type="presParOf" srcId="{2403B73F-5BF0-4907-944B-D240AF56C001}" destId="{632F944A-AE53-4C49-A876-50AF7A7CC3CA}" srcOrd="0" destOrd="0" presId="urn:microsoft.com/office/officeart/2005/8/layout/process1"/>
    <dgm:cxn modelId="{A0464C0B-EA2A-4060-B074-03E4EC876A27}" type="presParOf" srcId="{877AFADE-38E5-4EDF-B7F5-412238681E0F}" destId="{35C31135-BF75-4987-BA7F-232E21DB593A}" srcOrd="2" destOrd="0" presId="urn:microsoft.com/office/officeart/2005/8/layout/process1"/>
    <dgm:cxn modelId="{8F8A343E-0651-44EB-878B-532B69392B78}" type="presParOf" srcId="{877AFADE-38E5-4EDF-B7F5-412238681E0F}" destId="{AD183D5C-CD38-4A0A-A122-480FC9EDB595}" srcOrd="3" destOrd="0" presId="urn:microsoft.com/office/officeart/2005/8/layout/process1"/>
    <dgm:cxn modelId="{F00E263E-D088-43B2-93D4-1FF49144E356}" type="presParOf" srcId="{AD183D5C-CD38-4A0A-A122-480FC9EDB595}" destId="{BA70CBA4-46E4-44C3-9E05-798F80DFFCE1}" srcOrd="0" destOrd="0" presId="urn:microsoft.com/office/officeart/2005/8/layout/process1"/>
    <dgm:cxn modelId="{70C96D81-C6CF-439E-8F1C-0B9FD3978017}" type="presParOf" srcId="{877AFADE-38E5-4EDF-B7F5-412238681E0F}" destId="{B7E119D6-B2ED-4A9F-BB94-46F3C0A1DDE3}" srcOrd="4" destOrd="0" presId="urn:microsoft.com/office/officeart/2005/8/layout/process1"/>
    <dgm:cxn modelId="{F3A4945B-5D5A-460D-9D37-54678D31E9E5}" type="presParOf" srcId="{877AFADE-38E5-4EDF-B7F5-412238681E0F}" destId="{660F04A2-D84B-434F-8E13-410F3C3122E2}" srcOrd="5" destOrd="0" presId="urn:microsoft.com/office/officeart/2005/8/layout/process1"/>
    <dgm:cxn modelId="{0AF82E46-0D69-47F6-A2D0-BB891068A006}" type="presParOf" srcId="{660F04A2-D84B-434F-8E13-410F3C3122E2}" destId="{61BA7D50-9D52-4F2C-B8D6-4DD98078B333}" srcOrd="0" destOrd="0" presId="urn:microsoft.com/office/officeart/2005/8/layout/process1"/>
    <dgm:cxn modelId="{F82B600F-86BB-4F0E-AF9F-0884E49461B2}" type="presParOf" srcId="{877AFADE-38E5-4EDF-B7F5-412238681E0F}" destId="{1D24934F-F2F9-406F-8B03-DFB2738C9FA2}" srcOrd="6" destOrd="0" presId="urn:microsoft.com/office/officeart/2005/8/layout/process1"/>
    <dgm:cxn modelId="{E3158704-E8D0-46F1-9A64-217342410BAD}" type="presParOf" srcId="{877AFADE-38E5-4EDF-B7F5-412238681E0F}" destId="{0EE76A66-F325-410C-AAA8-093708130E0B}" srcOrd="7" destOrd="0" presId="urn:microsoft.com/office/officeart/2005/8/layout/process1"/>
    <dgm:cxn modelId="{FD11C9D0-A158-47DF-952A-82EB5423FE8D}" type="presParOf" srcId="{0EE76A66-F325-410C-AAA8-093708130E0B}" destId="{3C16F7BC-DC29-4174-87EF-33344E4AC9C5}" srcOrd="0" destOrd="0" presId="urn:microsoft.com/office/officeart/2005/8/layout/process1"/>
    <dgm:cxn modelId="{7522437F-75F8-46ED-9ABE-E9639EF39B72}" type="presParOf" srcId="{877AFADE-38E5-4EDF-B7F5-412238681E0F}" destId="{EC27AF5F-EB17-4DD1-80B7-66CABE3DEF79}" srcOrd="8" destOrd="0" presId="urn:microsoft.com/office/officeart/2005/8/layout/process1"/>
    <dgm:cxn modelId="{6EF0F1CA-3D82-4391-9DE3-2E6972D204C9}" type="presParOf" srcId="{877AFADE-38E5-4EDF-B7F5-412238681E0F}" destId="{F980FAF0-69B4-469C-BDDC-6911A34B5649}" srcOrd="9" destOrd="0" presId="urn:microsoft.com/office/officeart/2005/8/layout/process1"/>
    <dgm:cxn modelId="{5F14C839-A95C-424B-B52D-0CC96C24B974}" type="presParOf" srcId="{F980FAF0-69B4-469C-BDDC-6911A34B5649}" destId="{8D1E8379-325B-4417-9827-B7871A3E2982}" srcOrd="0" destOrd="0" presId="urn:microsoft.com/office/officeart/2005/8/layout/process1"/>
    <dgm:cxn modelId="{9A4EF01B-6626-4D0E-B6F5-7E19F333D2E5}" type="presParOf" srcId="{877AFADE-38E5-4EDF-B7F5-412238681E0F}" destId="{30B02264-2C74-4C57-8917-AFAEE9100CB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A39ED-DF97-40EC-8A13-4BB61F39DACD}">
      <dsp:nvSpPr>
        <dsp:cNvPr id="0" name=""/>
        <dsp:cNvSpPr/>
      </dsp:nvSpPr>
      <dsp:spPr>
        <a:xfrm>
          <a:off x="6259" y="1889612"/>
          <a:ext cx="1870767" cy="1122460"/>
        </a:xfrm>
        <a:prstGeom prst="roundRect">
          <a:avLst>
            <a:gd name="adj" fmla="val 1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dirty="0"/>
            <a:t>Raw Data</a:t>
          </a:r>
          <a:endParaRPr lang="en-NL" sz="2700" kern="1200" dirty="0"/>
        </a:p>
      </dsp:txBody>
      <dsp:txXfrm>
        <a:off x="39135" y="1922488"/>
        <a:ext cx="1805015" cy="1056708"/>
      </dsp:txXfrm>
    </dsp:sp>
    <dsp:sp modelId="{2403B73F-5BF0-4907-944B-D240AF56C001}">
      <dsp:nvSpPr>
        <dsp:cNvPr id="0" name=""/>
        <dsp:cNvSpPr/>
      </dsp:nvSpPr>
      <dsp:spPr>
        <a:xfrm>
          <a:off x="2064103" y="2218867"/>
          <a:ext cx="396602" cy="4639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1900" kern="1200"/>
        </a:p>
      </dsp:txBody>
      <dsp:txXfrm>
        <a:off x="2064103" y="2311657"/>
        <a:ext cx="277621" cy="278370"/>
      </dsp:txXfrm>
    </dsp:sp>
    <dsp:sp modelId="{35C31135-BF75-4987-BA7F-232E21DB593A}">
      <dsp:nvSpPr>
        <dsp:cNvPr id="0" name=""/>
        <dsp:cNvSpPr/>
      </dsp:nvSpPr>
      <dsp:spPr>
        <a:xfrm>
          <a:off x="2625333" y="1889612"/>
          <a:ext cx="1870767" cy="1122460"/>
        </a:xfrm>
        <a:prstGeom prst="roundRect">
          <a:avLst>
            <a:gd name="adj" fmla="val 1000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dirty="0"/>
            <a:t>Analysis</a:t>
          </a:r>
          <a:endParaRPr lang="en-NL" sz="2700" kern="1200" dirty="0"/>
        </a:p>
      </dsp:txBody>
      <dsp:txXfrm>
        <a:off x="2658209" y="1922488"/>
        <a:ext cx="1805015" cy="1056708"/>
      </dsp:txXfrm>
    </dsp:sp>
    <dsp:sp modelId="{AD183D5C-CD38-4A0A-A122-480FC9EDB595}">
      <dsp:nvSpPr>
        <dsp:cNvPr id="0" name=""/>
        <dsp:cNvSpPr/>
      </dsp:nvSpPr>
      <dsp:spPr>
        <a:xfrm>
          <a:off x="4683177" y="2218867"/>
          <a:ext cx="396602" cy="4639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1900" kern="1200"/>
        </a:p>
      </dsp:txBody>
      <dsp:txXfrm>
        <a:off x="4683177" y="2311657"/>
        <a:ext cx="277621" cy="278370"/>
      </dsp:txXfrm>
    </dsp:sp>
    <dsp:sp modelId="{B7E119D6-B2ED-4A9F-BB94-46F3C0A1DDE3}">
      <dsp:nvSpPr>
        <dsp:cNvPr id="0" name=""/>
        <dsp:cNvSpPr/>
      </dsp:nvSpPr>
      <dsp:spPr>
        <a:xfrm>
          <a:off x="5244407" y="1889612"/>
          <a:ext cx="1870767" cy="1122460"/>
        </a:xfrm>
        <a:prstGeom prst="roundRect">
          <a:avLst>
            <a:gd name="adj" fmla="val 1000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dirty="0"/>
            <a:t>Export Parameters</a:t>
          </a:r>
          <a:endParaRPr lang="en-NL" sz="2700" kern="1200" dirty="0"/>
        </a:p>
      </dsp:txBody>
      <dsp:txXfrm>
        <a:off x="5277283" y="1922488"/>
        <a:ext cx="1805015" cy="1056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A39ED-DF97-40EC-8A13-4BB61F39DACD}">
      <dsp:nvSpPr>
        <dsp:cNvPr id="0" name=""/>
        <dsp:cNvSpPr/>
      </dsp:nvSpPr>
      <dsp:spPr>
        <a:xfrm>
          <a:off x="0" y="3154326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Raw 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(.qdp, .xlsx, .dat)</a:t>
          </a:r>
          <a:endParaRPr lang="en-NL" sz="1100" kern="1200" dirty="0"/>
        </a:p>
      </dsp:txBody>
      <dsp:txXfrm>
        <a:off x="21861" y="3176187"/>
        <a:ext cx="1200242" cy="702656"/>
      </dsp:txXfrm>
    </dsp:sp>
    <dsp:sp modelId="{2403B73F-5BF0-4907-944B-D240AF56C001}">
      <dsp:nvSpPr>
        <dsp:cNvPr id="0" name=""/>
        <dsp:cNvSpPr/>
      </dsp:nvSpPr>
      <dsp:spPr>
        <a:xfrm>
          <a:off x="1368361" y="3373263"/>
          <a:ext cx="263720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1368361" y="3434964"/>
        <a:ext cx="184604" cy="185101"/>
      </dsp:txXfrm>
    </dsp:sp>
    <dsp:sp modelId="{35C31135-BF75-4987-BA7F-232E21DB593A}">
      <dsp:nvSpPr>
        <dsp:cNvPr id="0" name=""/>
        <dsp:cNvSpPr/>
      </dsp:nvSpPr>
      <dsp:spPr>
        <a:xfrm>
          <a:off x="1741550" y="3154326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NN Data Selection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>
              <a:latin typeface="Consolas" panose="020B0609020204030204" pitchFamily="49" charset="0"/>
            </a:rPr>
            <a:t>Classifier</a:t>
          </a:r>
          <a:endParaRPr lang="en-NL" sz="1100" kern="1200" dirty="0">
            <a:latin typeface="Consolas" panose="020B0609020204030204" pitchFamily="49" charset="0"/>
          </a:endParaRPr>
        </a:p>
      </dsp:txBody>
      <dsp:txXfrm>
        <a:off x="1763411" y="3176187"/>
        <a:ext cx="1200242" cy="702656"/>
      </dsp:txXfrm>
    </dsp:sp>
    <dsp:sp modelId="{AD183D5C-CD38-4A0A-A122-480FC9EDB595}">
      <dsp:nvSpPr>
        <dsp:cNvPr id="0" name=""/>
        <dsp:cNvSpPr/>
      </dsp:nvSpPr>
      <dsp:spPr>
        <a:xfrm rot="1004015">
          <a:off x="3112721" y="3642923"/>
          <a:ext cx="295448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3114598" y="3691864"/>
        <a:ext cx="206814" cy="185101"/>
      </dsp:txXfrm>
    </dsp:sp>
    <dsp:sp modelId="{B7E119D6-B2ED-4A9F-BB94-46F3C0A1DDE3}">
      <dsp:nvSpPr>
        <dsp:cNvPr id="0" name=""/>
        <dsp:cNvSpPr/>
      </dsp:nvSpPr>
      <dsp:spPr>
        <a:xfrm>
          <a:off x="3519360" y="3688830"/>
          <a:ext cx="1243964" cy="746378"/>
        </a:xfrm>
        <a:prstGeom prst="roundRect">
          <a:avLst>
            <a:gd name="adj" fmla="val 1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Single Sided Analysis</a:t>
          </a:r>
          <a:endParaRPr lang="en-NL" sz="1100" kern="1200" dirty="0"/>
        </a:p>
      </dsp:txBody>
      <dsp:txXfrm>
        <a:off x="3541221" y="3710691"/>
        <a:ext cx="1200242" cy="702656"/>
      </dsp:txXfrm>
    </dsp:sp>
    <dsp:sp modelId="{660F04A2-D84B-434F-8E13-410F3C3122E2}">
      <dsp:nvSpPr>
        <dsp:cNvPr id="0" name=""/>
        <dsp:cNvSpPr/>
      </dsp:nvSpPr>
      <dsp:spPr>
        <a:xfrm rot="9018">
          <a:off x="4898334" y="3910129"/>
          <a:ext cx="286222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4898334" y="3971717"/>
        <a:ext cx="200355" cy="185101"/>
      </dsp:txXfrm>
    </dsp:sp>
    <dsp:sp modelId="{1D24934F-F2F9-406F-8B03-DFB2738C9FA2}">
      <dsp:nvSpPr>
        <dsp:cNvPr id="0" name=""/>
        <dsp:cNvSpPr/>
      </dsp:nvSpPr>
      <dsp:spPr>
        <a:xfrm>
          <a:off x="5303366" y="3693510"/>
          <a:ext cx="1243964" cy="746378"/>
        </a:xfrm>
        <a:prstGeom prst="roundRect">
          <a:avLst>
            <a:gd name="adj" fmla="val 1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Export Parameters</a:t>
          </a:r>
          <a:endParaRPr lang="en-NL" sz="1100" kern="1200" dirty="0"/>
        </a:p>
      </dsp:txBody>
      <dsp:txXfrm>
        <a:off x="5325227" y="3715371"/>
        <a:ext cx="1200242" cy="702656"/>
      </dsp:txXfrm>
    </dsp:sp>
    <dsp:sp modelId="{0EE76A66-F325-410C-AAA8-093708130E0B}">
      <dsp:nvSpPr>
        <dsp:cNvPr id="0" name=""/>
        <dsp:cNvSpPr/>
      </dsp:nvSpPr>
      <dsp:spPr>
        <a:xfrm rot="19780032">
          <a:off x="3066852" y="2858528"/>
          <a:ext cx="326997" cy="32871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 rot="10800000">
        <a:off x="3073567" y="2949042"/>
        <a:ext cx="228898" cy="197227"/>
      </dsp:txXfrm>
    </dsp:sp>
    <dsp:sp modelId="{EC27AF5F-EB17-4DD1-80B7-66CABE3DEF79}">
      <dsp:nvSpPr>
        <dsp:cNvPr id="0" name=""/>
        <dsp:cNvSpPr/>
      </dsp:nvSpPr>
      <dsp:spPr>
        <a:xfrm>
          <a:off x="3491659" y="2441437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Double Sided Analysis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>
              <a:latin typeface="Consolas" panose="020B0609020204030204" pitchFamily="49" charset="0"/>
            </a:rPr>
            <a:t>IVcurve_double</a:t>
          </a:r>
          <a:endParaRPr lang="en-NL" sz="1100" kern="1200" dirty="0">
            <a:latin typeface="Consolas" panose="020B0609020204030204" pitchFamily="49" charset="0"/>
          </a:endParaRPr>
        </a:p>
      </dsp:txBody>
      <dsp:txXfrm>
        <a:off x="3513520" y="2463298"/>
        <a:ext cx="1200242" cy="702656"/>
      </dsp:txXfrm>
    </dsp:sp>
    <dsp:sp modelId="{F980FAF0-69B4-469C-BDDC-6911A34B5649}">
      <dsp:nvSpPr>
        <dsp:cNvPr id="0" name=""/>
        <dsp:cNvSpPr/>
      </dsp:nvSpPr>
      <dsp:spPr>
        <a:xfrm rot="420">
          <a:off x="4871602" y="2659787"/>
          <a:ext cx="288272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4871602" y="2721483"/>
        <a:ext cx="201790" cy="185101"/>
      </dsp:txXfrm>
    </dsp:sp>
    <dsp:sp modelId="{30B02264-2C74-4C57-8917-AFAEE9100CBD}">
      <dsp:nvSpPr>
        <dsp:cNvPr id="0" name=""/>
        <dsp:cNvSpPr/>
      </dsp:nvSpPr>
      <dsp:spPr>
        <a:xfrm>
          <a:off x="5279535" y="2440272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Export Parameters</a:t>
          </a:r>
          <a:endParaRPr lang="en-NL" sz="1100" kern="1200" dirty="0"/>
        </a:p>
      </dsp:txBody>
      <dsp:txXfrm>
        <a:off x="5301396" y="2462133"/>
        <a:ext cx="1200242" cy="702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A39ED-DF97-40EC-8A13-4BB61F39DACD}">
      <dsp:nvSpPr>
        <dsp:cNvPr id="0" name=""/>
        <dsp:cNvSpPr/>
      </dsp:nvSpPr>
      <dsp:spPr>
        <a:xfrm>
          <a:off x="0" y="3154326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Raw 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(.qdp, .xlsx, .dat)</a:t>
          </a:r>
          <a:endParaRPr lang="en-NL" sz="1100" kern="1200" dirty="0"/>
        </a:p>
      </dsp:txBody>
      <dsp:txXfrm>
        <a:off x="21861" y="3176187"/>
        <a:ext cx="1200242" cy="702656"/>
      </dsp:txXfrm>
    </dsp:sp>
    <dsp:sp modelId="{2403B73F-5BF0-4907-944B-D240AF56C001}">
      <dsp:nvSpPr>
        <dsp:cNvPr id="0" name=""/>
        <dsp:cNvSpPr/>
      </dsp:nvSpPr>
      <dsp:spPr>
        <a:xfrm>
          <a:off x="1368361" y="3373263"/>
          <a:ext cx="263720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1368361" y="3434964"/>
        <a:ext cx="184604" cy="185101"/>
      </dsp:txXfrm>
    </dsp:sp>
    <dsp:sp modelId="{35C31135-BF75-4987-BA7F-232E21DB593A}">
      <dsp:nvSpPr>
        <dsp:cNvPr id="0" name=""/>
        <dsp:cNvSpPr/>
      </dsp:nvSpPr>
      <dsp:spPr>
        <a:xfrm>
          <a:off x="1741550" y="3154326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NN Data Selection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>
              <a:latin typeface="Consolas" panose="020B0609020204030204" pitchFamily="49" charset="0"/>
            </a:rPr>
            <a:t>Classifier</a:t>
          </a:r>
          <a:endParaRPr lang="en-NL" sz="1100" kern="1200" dirty="0">
            <a:latin typeface="Consolas" panose="020B0609020204030204" pitchFamily="49" charset="0"/>
          </a:endParaRPr>
        </a:p>
      </dsp:txBody>
      <dsp:txXfrm>
        <a:off x="1763411" y="3176187"/>
        <a:ext cx="1200242" cy="702656"/>
      </dsp:txXfrm>
    </dsp:sp>
    <dsp:sp modelId="{AD183D5C-CD38-4A0A-A122-480FC9EDB595}">
      <dsp:nvSpPr>
        <dsp:cNvPr id="0" name=""/>
        <dsp:cNvSpPr/>
      </dsp:nvSpPr>
      <dsp:spPr>
        <a:xfrm rot="1004015">
          <a:off x="3112721" y="3642923"/>
          <a:ext cx="295448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3114598" y="3691864"/>
        <a:ext cx="206814" cy="185101"/>
      </dsp:txXfrm>
    </dsp:sp>
    <dsp:sp modelId="{B7E119D6-B2ED-4A9F-BB94-46F3C0A1DDE3}">
      <dsp:nvSpPr>
        <dsp:cNvPr id="0" name=""/>
        <dsp:cNvSpPr/>
      </dsp:nvSpPr>
      <dsp:spPr>
        <a:xfrm>
          <a:off x="3519360" y="3688830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Single Sided Analysis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>
              <a:latin typeface="Consolas" panose="020B0609020204030204" pitchFamily="49" charset="0"/>
            </a:rPr>
            <a:t>Ivcurve_single</a:t>
          </a:r>
          <a:endParaRPr lang="en-NL" sz="1100" kern="1200" dirty="0">
            <a:latin typeface="Consolas" panose="020B0609020204030204" pitchFamily="49" charset="0"/>
          </a:endParaRPr>
        </a:p>
      </dsp:txBody>
      <dsp:txXfrm>
        <a:off x="3541221" y="3710691"/>
        <a:ext cx="1200242" cy="702656"/>
      </dsp:txXfrm>
    </dsp:sp>
    <dsp:sp modelId="{660F04A2-D84B-434F-8E13-410F3C3122E2}">
      <dsp:nvSpPr>
        <dsp:cNvPr id="0" name=""/>
        <dsp:cNvSpPr/>
      </dsp:nvSpPr>
      <dsp:spPr>
        <a:xfrm rot="9018">
          <a:off x="4898334" y="3910129"/>
          <a:ext cx="286222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4898334" y="3971717"/>
        <a:ext cx="200355" cy="185101"/>
      </dsp:txXfrm>
    </dsp:sp>
    <dsp:sp modelId="{1D24934F-F2F9-406F-8B03-DFB2738C9FA2}">
      <dsp:nvSpPr>
        <dsp:cNvPr id="0" name=""/>
        <dsp:cNvSpPr/>
      </dsp:nvSpPr>
      <dsp:spPr>
        <a:xfrm>
          <a:off x="5303366" y="3693510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Export Parameters</a:t>
          </a:r>
          <a:endParaRPr lang="en-NL" sz="1100" kern="1200" dirty="0"/>
        </a:p>
      </dsp:txBody>
      <dsp:txXfrm>
        <a:off x="5325227" y="3715371"/>
        <a:ext cx="1200242" cy="702656"/>
      </dsp:txXfrm>
    </dsp:sp>
    <dsp:sp modelId="{0EE76A66-F325-410C-AAA8-093708130E0B}">
      <dsp:nvSpPr>
        <dsp:cNvPr id="0" name=""/>
        <dsp:cNvSpPr/>
      </dsp:nvSpPr>
      <dsp:spPr>
        <a:xfrm rot="19654946">
          <a:off x="3112575" y="2841277"/>
          <a:ext cx="326997" cy="32871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 rot="10800000">
        <a:off x="3120219" y="2933315"/>
        <a:ext cx="228898" cy="197227"/>
      </dsp:txXfrm>
    </dsp:sp>
    <dsp:sp modelId="{EC27AF5F-EB17-4DD1-80B7-66CABE3DEF79}">
      <dsp:nvSpPr>
        <dsp:cNvPr id="0" name=""/>
        <dsp:cNvSpPr/>
      </dsp:nvSpPr>
      <dsp:spPr>
        <a:xfrm>
          <a:off x="3491659" y="2441437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Double Sided Analysis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>
              <a:latin typeface="Consolas" panose="020B0609020204030204" pitchFamily="49" charset="0"/>
            </a:rPr>
            <a:t>IVcurve_double</a:t>
          </a:r>
          <a:endParaRPr lang="en-NL" sz="1100" kern="1200" dirty="0">
            <a:latin typeface="Consolas" panose="020B0609020204030204" pitchFamily="49" charset="0"/>
          </a:endParaRPr>
        </a:p>
      </dsp:txBody>
      <dsp:txXfrm>
        <a:off x="3513520" y="2463298"/>
        <a:ext cx="1200242" cy="702656"/>
      </dsp:txXfrm>
    </dsp:sp>
    <dsp:sp modelId="{F980FAF0-69B4-469C-BDDC-6911A34B5649}">
      <dsp:nvSpPr>
        <dsp:cNvPr id="0" name=""/>
        <dsp:cNvSpPr/>
      </dsp:nvSpPr>
      <dsp:spPr>
        <a:xfrm rot="420">
          <a:off x="4871602" y="2659787"/>
          <a:ext cx="288272" cy="308503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900" kern="1200"/>
        </a:p>
      </dsp:txBody>
      <dsp:txXfrm>
        <a:off x="4871602" y="2721483"/>
        <a:ext cx="201790" cy="185101"/>
      </dsp:txXfrm>
    </dsp:sp>
    <dsp:sp modelId="{30B02264-2C74-4C57-8917-AFAEE9100CBD}">
      <dsp:nvSpPr>
        <dsp:cNvPr id="0" name=""/>
        <dsp:cNvSpPr/>
      </dsp:nvSpPr>
      <dsp:spPr>
        <a:xfrm>
          <a:off x="5279535" y="2440272"/>
          <a:ext cx="1243964" cy="746378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 dirty="0"/>
            <a:t>Export Parameters</a:t>
          </a:r>
          <a:endParaRPr lang="en-NL" sz="1100" kern="1200" dirty="0"/>
        </a:p>
      </dsp:txBody>
      <dsp:txXfrm>
        <a:off x="5301396" y="2462133"/>
        <a:ext cx="1200242" cy="70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F1228-A16A-4D2A-9B45-6C3068C0EC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Table of Contents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B3B5A-FBA8-4394-B4DD-CF0F18DF7B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64B5E-C70D-44B3-A4EC-41C239BBEDAC}" type="datetimeFigureOut">
              <a:rPr lang="en-NL" smtClean="0"/>
              <a:t>24/11/2021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5AB8D-C06D-4327-9FA8-DBB6636160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BDAE0-533B-4056-AFC0-917729460F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B0F4F-7131-43A9-84F7-FFB21090212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52813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Table of Contents</a:t>
            </a:r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BEA8C-5074-4B09-A764-8A19C1871483}" type="datetimeFigureOut">
              <a:rPr lang="en-NL" smtClean="0"/>
              <a:t>24/11/2021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96C0A-3868-4384-BA2C-075BD9D911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962147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E27D-A699-496E-9291-6F01443E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BB34F-F9FE-4A00-8005-6DB7AAFB7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03792-A37F-43E8-BE5A-CB35CBA4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85D5-1EFB-4097-AB49-540A2F7AF57F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FA59-C3C1-4394-A6E7-4B5BF170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66DD9-B793-4C83-BB22-FD04E8EB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6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9601-4907-417A-9710-023F430C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A2DE9-1A9A-4F71-BC2D-AF0B2818D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5F286-C0CB-407C-9C5E-FD5AA287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9DD2-E73E-44EB-BA17-5EF36EFF2928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DA6B3-F0D3-46F3-9103-CD779D7F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8956-7945-4240-9EA0-296C32D8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70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2F903-0F7F-4FCB-9E26-6100D276F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C3DBF-49EA-45E6-9A68-6B08A253B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591E1-71FE-4D51-AB5F-39BDC7FD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39A8-5AF9-4029-AB37-07D87D70C6B5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6203-D56A-49E0-B19E-2071DF0E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EFC94-7FC2-4DEE-BBDD-7EC146FE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679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3728-32AA-4F93-A45C-F276557F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FBF4-D303-4591-9C9F-A8B9EF84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E802-B9A1-4A6E-AFCE-938A7711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0B2A9-FC9B-459B-B792-520241B4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340FF-6EAE-4EF7-B623-49C65C65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6614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1C8E-0CDD-44FA-8563-3E440E11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3442A-A070-4A38-9553-C5A3CCFDC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0DEF-6468-47D2-BA1D-B10BB269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87BD-E596-44C7-A858-E2F5B038B86E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6B6D8-44B9-43A7-8621-76444001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FCA8-2041-47B1-BAAF-62156171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105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22A4-F3FD-4A0B-9E22-D1397955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BE88-8601-4637-8DC6-59C11505D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F7FD6-0A01-4437-B15B-7EFEB336C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32B29-005B-49E8-BF13-1B775028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BCFF4-B243-4E97-9614-C2D9016B0B93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0003E-89E9-4948-B57D-7786A2F7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1980F-AFDF-4571-AD02-38420807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643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4244-4BCB-43AF-826D-D264B12F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A1099-2895-4C38-B57F-460B18CFC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E4835-026F-440D-B53A-34E52435E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B63C8-A4F4-4199-B1C5-4496A766C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69020-18E7-452F-A549-854DC6CA6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8A03D2-3061-4FC7-95B9-74D0C3C6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B684-0F64-4ABE-BF1C-E3FF25BDD994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868C2-B2DD-4A81-BDB6-53CAD984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441F7-6B35-4B04-89F0-74BD40E9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52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3656-FFCB-48E4-AC87-4AEEC7AD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413DB-AA82-4496-A9F1-A2990A93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A606-622B-485D-BF92-8529AD22BFDA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6D3D1-9CB5-4A13-A4AD-963B1F0C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BDF92-7E3C-4B4F-BAA6-86E6784A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890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67EED-8CA8-4AAF-88DC-00E7B32D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1BA1-E6DD-4661-BF28-F690FD16CEAD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03A5D-B1A0-4B23-AE36-ACE4919F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7C4F-3DC4-4177-A133-2F430C25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588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CCF9-882D-4A92-A45A-CF87C66E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F457-95D5-4ED7-BC97-2747D32C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4352E-EC3D-406E-B8A3-ECEF7B47C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77356-CC47-4BA2-B7BD-A34AA477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85C7-835A-406D-8019-6684064FFD44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504EB-1290-46D3-8164-BEB44F0E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3A952-7C75-47A7-B7DF-C684BD25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171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8C0-D65D-487F-A85C-A044F3D1E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DD955-68DE-43B0-B130-8E4AF9F92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598F8-B973-4B4D-81A1-CF87CB5A1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86C53-9AC9-4815-ADC4-11F86FFD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4873-F3FE-4C7F-AABE-5F2A74A850E5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8EEB-0EC9-4466-B065-20E655DA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29FD4-881D-4F2A-915E-C2571E0D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822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4F1DC-623B-452C-8B13-15558F3A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C5661-5465-4D5B-B9CB-F399B342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3F3C-A02B-44B8-81E8-841CB4A8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FBFA-A4C6-4FD2-B444-02E90C19EE6F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2589B-F61A-4A15-9878-487F50589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Ch1: Introduction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A119-7C08-4088-9B92-57BC52469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695EB-8ACC-4926-B8E5-5EDA1F8EC9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572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TomR21/TES-Analysis-Program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R21/TES-Analysis-Progra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j.gov.pl/en/bp4/athena-advanced-telescope-high-energy-astrophys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BB65-5DAE-44B0-AFBB-E80D7E87A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380"/>
            <a:ext cx="9144000" cy="1742122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Automatic Calibration of Multiplexed TES Systems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AA485-3F19-44B6-9BF5-E09445F5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5" y="2379526"/>
            <a:ext cx="2823138" cy="2823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0F7A5-D5F1-4505-9D66-D92784CE4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34" y="2007121"/>
            <a:ext cx="3365863" cy="3365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E07E5-84F1-4897-917E-CD3F3A77B758}"/>
              </a:ext>
            </a:extLst>
          </p:cNvPr>
          <p:cNvSpPr txBox="1"/>
          <p:nvPr/>
        </p:nvSpPr>
        <p:spPr>
          <a:xfrm>
            <a:off x="457200" y="520266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/>
              <a:t>SRON Researcher:</a:t>
            </a:r>
          </a:p>
          <a:p>
            <a:r>
              <a:rPr lang="nl-NL" dirty="0"/>
              <a:t>Damian Audley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601EA-139E-45B6-BCFE-713900497779}"/>
              </a:ext>
            </a:extLst>
          </p:cNvPr>
          <p:cNvSpPr txBox="1"/>
          <p:nvPr/>
        </p:nvSpPr>
        <p:spPr>
          <a:xfrm>
            <a:off x="8621486" y="5202664"/>
            <a:ext cx="315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/>
              <a:t>Supervisor:</a:t>
            </a:r>
          </a:p>
          <a:p>
            <a:r>
              <a:rPr lang="nl-NL" dirty="0"/>
              <a:t>Myroslav Kavatsyuk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148A6-10B0-4171-AA7A-763FBAEB07BE}"/>
              </a:ext>
            </a:extLst>
          </p:cNvPr>
          <p:cNvSpPr txBox="1"/>
          <p:nvPr/>
        </p:nvSpPr>
        <p:spPr>
          <a:xfrm>
            <a:off x="4519544" y="5618162"/>
            <a:ext cx="315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Tom van Rees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419558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91833-0C19-403E-9397-5BB2B7AD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74" y="590934"/>
            <a:ext cx="8663258" cy="577550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628455B-55C7-457A-8736-EE67E416A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74" y="580844"/>
            <a:ext cx="8663258" cy="57755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1ECD2-BD9B-4A59-8A14-7B8788F1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What have I done?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E3EF-E70C-4964-84A1-A47654AD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A52AB-25B9-4AAA-86C1-E0A365D4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2.2: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46C2-1ED5-4331-9E1A-1D2C9B5C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10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DAE8-8ADA-4C11-8127-1795D001D0D1}"/>
              </a:ext>
            </a:extLst>
          </p:cNvPr>
          <p:cNvSpPr txBox="1"/>
          <p:nvPr/>
        </p:nvSpPr>
        <p:spPr>
          <a:xfrm>
            <a:off x="635725" y="2551837"/>
            <a:ext cx="4249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Combine Arnold’s &amp; Callum’s Work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Look Into Fitting Method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C9AF8-1736-4C49-95E6-02C71D99D4BB}"/>
              </a:ext>
            </a:extLst>
          </p:cNvPr>
          <p:cNvSpPr txBox="1"/>
          <p:nvPr/>
        </p:nvSpPr>
        <p:spPr>
          <a:xfrm>
            <a:off x="5182925" y="5863554"/>
            <a:ext cx="655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9: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(Left)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Example of points used for fitting.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(Right)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Distribution of distances of the points to the line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66389-37F2-4DF1-9C8F-1F7C84D2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368"/>
            <a:ext cx="5486411" cy="3657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0240EA-7621-43FB-91D0-8C6ADF3E9C81}"/>
              </a:ext>
            </a:extLst>
          </p:cNvPr>
          <p:cNvSpPr txBox="1"/>
          <p:nvPr/>
        </p:nvSpPr>
        <p:spPr>
          <a:xfrm>
            <a:off x="5182925" y="5838175"/>
            <a:ext cx="655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11: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(Left)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Example of points used for fitting.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(Right)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Distribution of distances of the points to the line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A598F-57E9-424F-BDF3-1A2721223D0F}"/>
              </a:ext>
            </a:extLst>
          </p:cNvPr>
          <p:cNvSpPr txBox="1"/>
          <p:nvPr/>
        </p:nvSpPr>
        <p:spPr>
          <a:xfrm>
            <a:off x="548674" y="5127543"/>
            <a:ext cx="548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10: IV curve with loadline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7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ECD2-BD9B-4A59-8A14-7B8788F1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What have I done?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E3EF-E70C-4964-84A1-A47654AD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A52AB-25B9-4AAA-86C1-E0A365D4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2.2: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46C2-1ED5-4331-9E1A-1D2C9B5C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11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DAE8-8ADA-4C11-8127-1795D001D0D1}"/>
              </a:ext>
            </a:extLst>
          </p:cNvPr>
          <p:cNvSpPr txBox="1"/>
          <p:nvPr/>
        </p:nvSpPr>
        <p:spPr>
          <a:xfrm>
            <a:off x="635725" y="2551837"/>
            <a:ext cx="424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Exponential Distribution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Linear + Exponential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C9AF8-1736-4C49-95E6-02C71D99D4BB}"/>
              </a:ext>
            </a:extLst>
          </p:cNvPr>
          <p:cNvSpPr txBox="1"/>
          <p:nvPr/>
        </p:nvSpPr>
        <p:spPr>
          <a:xfrm>
            <a:off x="5193245" y="5893100"/>
            <a:ext cx="655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12: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(Left)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Example of points used for fitting.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(Right)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Distribution of distances of the points to the line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F6D880-14AF-4076-B1D0-EEF45934ACE5}"/>
                  </a:ext>
                </a:extLst>
              </p:cNvPr>
              <p:cNvSpPr txBox="1"/>
              <p:nvPr/>
            </p:nvSpPr>
            <p:spPr>
              <a:xfrm>
                <a:off x="635725" y="3949337"/>
                <a:ext cx="340760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F6D880-14AF-4076-B1D0-EEF45934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5" y="3949337"/>
                <a:ext cx="3407600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65A7CC1-2A9C-4BFC-8E26-E338ECAF7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45116"/>
            <a:ext cx="8866849" cy="5911234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A6BC84-8CD9-4468-943F-6D98B79CF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30" y="481559"/>
            <a:ext cx="8812187" cy="5874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72288-B61C-4A81-A35F-13D6C9B8503B}"/>
              </a:ext>
            </a:extLst>
          </p:cNvPr>
          <p:cNvSpPr txBox="1"/>
          <p:nvPr/>
        </p:nvSpPr>
        <p:spPr>
          <a:xfrm>
            <a:off x="5215850" y="5910517"/>
            <a:ext cx="655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13: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(Left)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Example of points used for fitting. </a:t>
            </a:r>
            <a:r>
              <a:rPr lang="nl-NL" sz="1400" i="1" dirty="0">
                <a:solidFill>
                  <a:schemeClr val="bg2">
                    <a:lumMod val="75000"/>
                  </a:schemeClr>
                </a:solidFill>
              </a:rPr>
              <a:t>(Right)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 Distribution of distances of the points to the line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AEA9-466A-428E-A3F3-EE369B08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029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What have I done?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C06D-2B41-4602-B70E-F9D16989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B9B3B-6EDD-4E3E-A8DC-E49138FC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2.2: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FE28E-694E-4BE2-BE34-EF764275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12</a:t>
            </a:fld>
            <a:endParaRPr lang="en-NL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EB42F7-FB1A-4D7C-B9FE-82919C457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081"/>
            <a:ext cx="6563650" cy="437576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676A-338C-440D-A158-94EFA6B68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94" y="1402081"/>
            <a:ext cx="6563650" cy="43757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5D1E7-8193-4204-AC07-645C02BFC29F}"/>
              </a:ext>
            </a:extLst>
          </p:cNvPr>
          <p:cNvSpPr txBox="1"/>
          <p:nvPr/>
        </p:nvSpPr>
        <p:spPr>
          <a:xfrm>
            <a:off x="755034" y="5682377"/>
            <a:ext cx="623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14: Variance of single sided fits for various number of fits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C0CEB-D72E-4699-B03F-B6E04A50E4DC}"/>
              </a:ext>
            </a:extLst>
          </p:cNvPr>
          <p:cNvSpPr txBox="1"/>
          <p:nvPr/>
        </p:nvSpPr>
        <p:spPr>
          <a:xfrm>
            <a:off x="6664228" y="5682377"/>
            <a:ext cx="623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15: Variance of double sided fits for various number of fits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9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30F-4693-4864-AB7A-B84FBAC6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572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What have I done?</a:t>
            </a:r>
            <a:endParaRPr lang="en-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38EBD6-2D0B-4827-AE34-ABD46F811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7" y="1545766"/>
            <a:ext cx="6296304" cy="41975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4B16-B174-4249-B383-DA3FED17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10968-1DEF-41A7-BCBD-1426510E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2.2: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7A5DB-8605-4BAC-9207-F45A72AF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13</a:t>
            </a:fld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CA568C-6C75-48CF-9061-88358DD5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5766"/>
            <a:ext cx="6296305" cy="4197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51BC5D-1AC4-4E3C-A870-2F99395D4E0B}"/>
              </a:ext>
            </a:extLst>
          </p:cNvPr>
          <p:cNvSpPr txBox="1"/>
          <p:nvPr/>
        </p:nvSpPr>
        <p:spPr>
          <a:xfrm>
            <a:off x="838200" y="5652582"/>
            <a:ext cx="6196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16: Power – Resistance curve using linear fitting method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7793A-7E53-4464-9AEC-2CCBF53135F5}"/>
              </a:ext>
            </a:extLst>
          </p:cNvPr>
          <p:cNvSpPr txBox="1"/>
          <p:nvPr/>
        </p:nvSpPr>
        <p:spPr>
          <a:xfrm>
            <a:off x="6790509" y="5633520"/>
            <a:ext cx="6196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17: Power – Resistance curve using exponential fitting method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0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06E4-DFB7-470C-8477-2F6E193F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692"/>
          </a:xfrm>
        </p:spPr>
        <p:txBody>
          <a:bodyPr>
            <a:noAutofit/>
          </a:bodyPr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Frequency Domain Multiplexing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C899-E8D1-4906-ADFC-8E00E75E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Chaining TES Together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LC Circuits -&gt; Different Frequencies</a:t>
            </a:r>
          </a:p>
          <a:p>
            <a:pPr marL="0" indent="0">
              <a:buNone/>
            </a:pPr>
            <a:r>
              <a:rPr lang="nl-NL" sz="2000" dirty="0"/>
              <a:t>1 – 3.8 MHz (16kHz)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AC-Voltage bias Source</a:t>
            </a:r>
          </a:p>
          <a:p>
            <a:pPr marL="0" indent="0">
              <a:buNone/>
            </a:pPr>
            <a:r>
              <a:rPr lang="nl-NL" sz="2000" dirty="0"/>
              <a:t>Readout values: V</a:t>
            </a:r>
            <a:r>
              <a:rPr lang="nl-NL" sz="2000" baseline="-25000" dirty="0"/>
              <a:t>fb</a:t>
            </a:r>
            <a:r>
              <a:rPr lang="nl-NL" sz="2000" dirty="0"/>
              <a:t> and V</a:t>
            </a:r>
            <a:r>
              <a:rPr lang="nl-NL" sz="2000" baseline="-25000" dirty="0"/>
              <a:t>bias</a:t>
            </a: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en-N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CDAB1-E75E-4DCE-97BB-60CA6513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F6C49-3466-405D-A050-37E95099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3.1: Theory &amp; Setup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49203-0EBC-4FB4-8C9E-C11DC120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14</a:t>
            </a:fld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BDD90-51B2-4D04-8BED-AEB46273B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84" y="1062453"/>
            <a:ext cx="7003116" cy="3042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E8C700-3663-41E7-A5BB-18DFD6231D04}"/>
              </a:ext>
            </a:extLst>
          </p:cNvPr>
          <p:cNvSpPr txBox="1"/>
          <p:nvPr/>
        </p:nvSpPr>
        <p:spPr>
          <a:xfrm>
            <a:off x="5276306" y="4248916"/>
            <a:ext cx="6496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18: Multiplexed TES Sensors, R. A. Hijmering et al., “Readout of 176 pixel FDM system for SAFARI TES  arrays”, Millimeter, Submillimeter and Far-Infrared Detectors and Instrumentation for Astronomy VIII. Vol: 9941 (2016)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" name="Group 23">
            <a:extLst>
              <a:ext uri="{FF2B5EF4-FFF2-40B4-BE49-F238E27FC236}">
                <a16:creationId xmlns:a16="http://schemas.microsoft.com/office/drawing/2014/main" id="{13E71B82-E06A-4C94-A624-13C41F978F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38964" y="3934847"/>
            <a:ext cx="2142436" cy="2105466"/>
            <a:chOff x="1502311" y="32320837"/>
            <a:chExt cx="2784309" cy="2736304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CF13CED-5BAF-46BD-B2C2-27AA2DB2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1" t="11391" r="18198" b="7449"/>
            <a:stretch>
              <a:fillRect/>
            </a:stretch>
          </p:blipFill>
          <p:spPr bwMode="auto">
            <a:xfrm>
              <a:off x="1502311" y="32320837"/>
              <a:ext cx="2784309" cy="2736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D1C2B970-6642-44A8-8F3C-27B39675E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5351" y="34477792"/>
              <a:ext cx="10182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NL">
                  <a:solidFill>
                    <a:srgbClr val="FFFFFF"/>
                  </a:solidFill>
                </a:rPr>
                <a:t>6.72mm</a:t>
              </a:r>
              <a:endParaRPr lang="en-GB" altLang="en-NL">
                <a:solidFill>
                  <a:srgbClr val="FFFFFF"/>
                </a:solidFill>
              </a:endParaRPr>
            </a:p>
          </p:txBody>
        </p:sp>
        <p:cxnSp>
          <p:nvCxnSpPr>
            <p:cNvPr id="13" name="Straight Arrow Connector 26">
              <a:extLst>
                <a:ext uri="{FF2B5EF4-FFF2-40B4-BE49-F238E27FC236}">
                  <a16:creationId xmlns:a16="http://schemas.microsoft.com/office/drawing/2014/main" id="{B49939D8-8E09-4438-A2F2-B9399515D45A}"/>
                </a:ext>
              </a:extLst>
            </p:cNvPr>
            <p:cNvCxnSpPr>
              <a:cxnSpLocks noChangeShapeType="1"/>
              <a:stCxn id="12" idx="3"/>
            </p:cNvCxnSpPr>
            <p:nvPr/>
          </p:nvCxnSpPr>
          <p:spPr bwMode="auto">
            <a:xfrm>
              <a:off x="3403578" y="34662458"/>
              <a:ext cx="277230" cy="0"/>
            </a:xfrm>
            <a:prstGeom prst="straightConnector1">
              <a:avLst/>
            </a:prstGeom>
            <a:noFill/>
            <a:ln w="34925" algn="ctr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27">
              <a:extLst>
                <a:ext uri="{FF2B5EF4-FFF2-40B4-BE49-F238E27FC236}">
                  <a16:creationId xmlns:a16="http://schemas.microsoft.com/office/drawing/2014/main" id="{3E6EE276-3008-4244-B459-B9DB38CBB931}"/>
                </a:ext>
              </a:extLst>
            </p:cNvPr>
            <p:cNvCxnSpPr>
              <a:cxnSpLocks noChangeShapeType="1"/>
              <a:stCxn id="12" idx="1"/>
            </p:cNvCxnSpPr>
            <p:nvPr/>
          </p:nvCxnSpPr>
          <p:spPr bwMode="auto">
            <a:xfrm flipH="1">
              <a:off x="2080609" y="34662458"/>
              <a:ext cx="304742" cy="0"/>
            </a:xfrm>
            <a:prstGeom prst="straightConnector1">
              <a:avLst/>
            </a:prstGeom>
            <a:noFill/>
            <a:ln w="34925" algn="ctr">
              <a:solidFill>
                <a:srgbClr val="FFFFFF"/>
              </a:solidFill>
              <a:round/>
              <a:headEnd/>
              <a:tailEnd type="arrow" w="med" len="med"/>
            </a:ln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AB80CF-490E-4C11-B850-5F054D658A3B}"/>
              </a:ext>
            </a:extLst>
          </p:cNvPr>
          <p:cNvSpPr txBox="1"/>
          <p:nvPr/>
        </p:nvSpPr>
        <p:spPr>
          <a:xfrm>
            <a:off x="1438964" y="6053747"/>
            <a:ext cx="6496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19:TES Sensors Array  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0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3CD6-7CAF-441D-A091-63990A39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738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Results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F07F0-6A94-4CCB-8620-DE9866AB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B9A4-82B2-4F63-B92C-2813A8A2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3.2: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EE5CC-993F-4351-B683-E8A48279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15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0B4FC-3ED8-47B0-B740-E9154B48EEA7}"/>
              </a:ext>
            </a:extLst>
          </p:cNvPr>
          <p:cNvSpPr txBox="1"/>
          <p:nvPr/>
        </p:nvSpPr>
        <p:spPr>
          <a:xfrm>
            <a:off x="8341723" y="5339523"/>
            <a:ext cx="328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21: Absorbed Joule Power per Pixel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2B448-3B11-426F-BF84-593BB7A1C37B}"/>
              </a:ext>
            </a:extLst>
          </p:cNvPr>
          <p:cNvSpPr txBox="1"/>
          <p:nvPr/>
        </p:nvSpPr>
        <p:spPr>
          <a:xfrm>
            <a:off x="838200" y="1188107"/>
            <a:ext cx="4624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Calibrated IV curve</a:t>
            </a:r>
          </a:p>
          <a:p>
            <a:endParaRPr lang="nl-NL" dirty="0"/>
          </a:p>
          <a:p>
            <a:r>
              <a:rPr lang="nl-NL" dirty="0"/>
              <a:t>TES placed in a grid</a:t>
            </a:r>
          </a:p>
          <a:p>
            <a:r>
              <a:rPr lang="nl-NL" dirty="0"/>
              <a:t>Absorbed power per pixel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52DB1-7281-4BE1-86E8-1E68491B9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191"/>
            <a:ext cx="5126776" cy="3354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BBE73-A646-47F5-BFA3-B807EBE9D838}"/>
              </a:ext>
            </a:extLst>
          </p:cNvPr>
          <p:cNvSpPr txBox="1"/>
          <p:nvPr/>
        </p:nvSpPr>
        <p:spPr>
          <a:xfrm>
            <a:off x="1578428" y="6019018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20: Single Sided IV Curve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288A0E-CA95-4C02-9F16-C395A7588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0" y="2417991"/>
            <a:ext cx="5486411" cy="36576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1E1D76-CA3D-416E-A13B-2F06A660B926}"/>
              </a:ext>
            </a:extLst>
          </p:cNvPr>
          <p:cNvSpPr txBox="1"/>
          <p:nvPr/>
        </p:nvSpPr>
        <p:spPr>
          <a:xfrm>
            <a:off x="1578427" y="5990590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22: Power – BB Temperature Plot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A3E529-339F-4D4C-BB39-17F148283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11" y="1138056"/>
            <a:ext cx="6500866" cy="4333910"/>
          </a:xfrm>
        </p:spPr>
      </p:pic>
    </p:spTree>
    <p:extLst>
      <p:ext uri="{BB962C8B-B14F-4D97-AF65-F5344CB8AC3E}">
        <p14:creationId xmlns:p14="http://schemas.microsoft.com/office/powerpoint/2010/main" val="7559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22B9-1D1A-469B-9DBA-70868915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Summary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A117-96AD-4367-8BF5-DD503A331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821"/>
            <a:ext cx="10515600" cy="26748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000" dirty="0"/>
              <a:t>New Fitting Method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Extended Analysis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Time Saving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https://github.com/TomR21/TES-Analysis-Program</a:t>
            </a:r>
            <a:endParaRPr lang="en-N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3850-6DFD-49BE-B3FC-845C72F9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30C4-A257-450D-B440-02B2FBDE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3.3: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CBA14-E551-4872-8985-C3FE5DE0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16</a:t>
            </a:fld>
            <a:endParaRPr lang="en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E088D7-43EB-4F39-A1B2-C6379A094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509170"/>
              </p:ext>
            </p:extLst>
          </p:nvPr>
        </p:nvGraphicFramePr>
        <p:xfrm>
          <a:off x="2097024" y="1462088"/>
          <a:ext cx="9951718" cy="7055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6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F573-88CB-4724-97B4-FCD5898E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029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Improvements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531C2-49D5-4A59-A333-0952DE4AD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F28A3-A372-4D67-8835-D85C23FC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B69A2-077F-4DC4-8100-E10F7A18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3.3: Improvements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97080-B52D-469B-BA4D-E03B9035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17</a:t>
            </a:fld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8B599-1CCD-4B52-8D2E-F120A5B03341}"/>
              </a:ext>
            </a:extLst>
          </p:cNvPr>
          <p:cNvSpPr txBox="1"/>
          <p:nvPr/>
        </p:nvSpPr>
        <p:spPr>
          <a:xfrm>
            <a:off x="923109" y="1628503"/>
            <a:ext cx="10702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FDM System:</a:t>
            </a:r>
          </a:p>
          <a:p>
            <a:r>
              <a:rPr lang="nl-NL" sz="2800" dirty="0"/>
              <a:t>  -  Simultaneous Pixel Measurements</a:t>
            </a:r>
          </a:p>
          <a:p>
            <a:r>
              <a:rPr lang="nl-NL" sz="2800" dirty="0"/>
              <a:t>  -  Better Understanding</a:t>
            </a:r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Software:</a:t>
            </a:r>
          </a:p>
          <a:p>
            <a:r>
              <a:rPr lang="nl-NL" sz="2800" dirty="0"/>
              <a:t> - Generalizable Data Reading</a:t>
            </a:r>
          </a:p>
          <a:p>
            <a:r>
              <a:rPr lang="nl-NL" sz="2800" dirty="0"/>
              <a:t> - Error Estimation</a:t>
            </a:r>
          </a:p>
          <a:p>
            <a:r>
              <a:rPr lang="nl-NL" sz="2800" dirty="0"/>
              <a:t> - Josephson Inductance</a:t>
            </a:r>
          </a:p>
        </p:txBody>
      </p:sp>
    </p:spTree>
    <p:extLst>
      <p:ext uri="{BB962C8B-B14F-4D97-AF65-F5344CB8AC3E}">
        <p14:creationId xmlns:p14="http://schemas.microsoft.com/office/powerpoint/2010/main" val="26609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A860F4-0AE6-4ECC-836F-D0EFE741A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8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6DDD2-9C54-4794-B3B5-7BE90A0D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nl-NL" b="1" dirty="0">
                <a:solidFill>
                  <a:schemeClr val="bg1">
                    <a:lumMod val="9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Thanks for listening!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A3BE2-A48E-40C7-A5AB-0AAB3CB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04A1-8D3D-401D-A2CE-D902FF4C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0A50-D42E-4BEF-BB54-F7AB0DC0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C4FD2-58C6-4474-8FE2-30FD9C1FAC05}"/>
              </a:ext>
            </a:extLst>
          </p:cNvPr>
          <p:cNvSpPr txBox="1"/>
          <p:nvPr/>
        </p:nvSpPr>
        <p:spPr>
          <a:xfrm>
            <a:off x="838200" y="972946"/>
            <a:ext cx="647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https://github.com/TomR21/TES-Analysis-Program</a:t>
            </a:r>
            <a:endParaRPr lang="en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9D7F-F5DC-4EE0-93AD-B3BCE7FE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Table of Contents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37C1-C028-47D0-AFCB-E2000105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Introduction</a:t>
            </a:r>
            <a:br>
              <a:rPr lang="nl-NL" dirty="0"/>
            </a:b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Singular TES detector</a:t>
            </a:r>
          </a:p>
          <a:p>
            <a:pPr marL="971550" lvl="1" indent="-514350">
              <a:buFont typeface="+mj-lt"/>
              <a:buAutoNum type="romanUcPeriod"/>
            </a:pPr>
            <a:r>
              <a:rPr lang="nl-NL" dirty="0"/>
              <a:t>Theory &amp; Setup</a:t>
            </a:r>
          </a:p>
          <a:p>
            <a:pPr marL="971550" lvl="1" indent="-514350">
              <a:buFont typeface="+mj-lt"/>
              <a:buAutoNum type="romanUcPeriod"/>
            </a:pPr>
            <a:r>
              <a:rPr lang="nl-NL" dirty="0"/>
              <a:t>Results</a:t>
            </a:r>
          </a:p>
          <a:p>
            <a:pPr marL="457200" lvl="1" indent="0">
              <a:buNone/>
            </a:pP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Multiplexed TES detectors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nl-NL" dirty="0"/>
              <a:t>Theory &amp; Setup</a:t>
            </a:r>
          </a:p>
          <a:p>
            <a:pPr marL="971550" lvl="1" indent="-514350">
              <a:buFont typeface="+mj-lt"/>
              <a:buAutoNum type="romanUcPeriod"/>
            </a:pPr>
            <a:r>
              <a:rPr lang="nl-NL" dirty="0"/>
              <a:t>Results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nl-NL" dirty="0"/>
              <a:t>Improvements</a:t>
            </a:r>
          </a:p>
          <a:p>
            <a:pPr marL="971550" lvl="1" indent="-514350">
              <a:buFont typeface="+mj-lt"/>
              <a:buAutoNum type="romanUcPeriod"/>
            </a:pPr>
            <a:endParaRPr lang="nl-NL" dirty="0"/>
          </a:p>
          <a:p>
            <a:pPr marL="971550" lvl="1" indent="-514350">
              <a:buFont typeface="+mj-lt"/>
              <a:buAutoNum type="romanUcPeriod"/>
            </a:pPr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9412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213E-1E84-441B-A666-8BA0B2FA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045"/>
            <a:ext cx="10075817" cy="443299"/>
          </a:xfrm>
        </p:spPr>
        <p:txBody>
          <a:bodyPr>
            <a:noAutofit/>
          </a:bodyPr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Introduction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E64C1-1E52-42BF-A847-233AE03A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E3D6-26D8-45E8-9016-B0DEE80D0F8B}" type="datetime8">
              <a:rPr lang="en-NL" smtClean="0"/>
              <a:t>24/11/2021 22:10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79F99-6124-4181-8ACC-EE939C1F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1: Introduction</a:t>
            </a:r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E837E-0DB6-4089-9AED-960F4A9D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3</a:t>
            </a:fld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6BEBC-31E8-4665-842E-BE1C77F4730A}"/>
              </a:ext>
            </a:extLst>
          </p:cNvPr>
          <p:cNvSpPr txBox="1"/>
          <p:nvPr/>
        </p:nvSpPr>
        <p:spPr>
          <a:xfrm>
            <a:off x="838200" y="2690336"/>
            <a:ext cx="5721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TES: Transition Edge Sensor </a:t>
            </a:r>
          </a:p>
          <a:p>
            <a:r>
              <a:rPr lang="nl-NL" dirty="0"/>
              <a:t>Cryogenic Thermal Detectors -&gt; Photons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ATHENA Mission </a:t>
            </a:r>
          </a:p>
          <a:p>
            <a:r>
              <a:rPr lang="nl-NL" dirty="0"/>
              <a:t>X-IFU -&gt; X-ray</a:t>
            </a:r>
          </a:p>
          <a:p>
            <a:r>
              <a:rPr lang="nl-NL" dirty="0"/>
              <a:t>~3000 TES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DECE5D4-3059-4597-B7FA-88C66973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02" y="1610740"/>
            <a:ext cx="6119395" cy="181826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4C8E9C-5631-44A7-9B26-A309CA7AEFA4}"/>
              </a:ext>
            </a:extLst>
          </p:cNvPr>
          <p:cNvSpPr txBox="1"/>
          <p:nvPr/>
        </p:nvSpPr>
        <p:spPr>
          <a:xfrm>
            <a:off x="5538651" y="3492137"/>
            <a:ext cx="615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1: Athena Telescope, from: 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https://www.ncbj.gov.pl/en/bp4/athena-advanced-telescope-high-energy-astrophysics</a:t>
            </a:r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, Accessed: 10/10/2021</a:t>
            </a:r>
          </a:p>
        </p:txBody>
      </p:sp>
    </p:spTree>
    <p:extLst>
      <p:ext uri="{BB962C8B-B14F-4D97-AF65-F5344CB8AC3E}">
        <p14:creationId xmlns:p14="http://schemas.microsoft.com/office/powerpoint/2010/main" val="35182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4450-9C70-4797-8DB5-09F6E1CB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Need of Research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EF03-3D86-4BAC-A4AF-C6D58F264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5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/>
              <a:t>Manual Analysis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dirty="0"/>
              <a:t>Different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FF954-B5F5-4F2E-939B-DC4720D5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D151-C2D3-4354-806C-39C42A11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1: Introduction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090B3-098D-49DB-9AC5-51DD0AF2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4</a:t>
            </a:fld>
            <a:endParaRPr lang="en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D13FB29-5DF4-4473-A7D2-EA6FD4741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776420"/>
              </p:ext>
            </p:extLst>
          </p:nvPr>
        </p:nvGraphicFramePr>
        <p:xfrm>
          <a:off x="2535283" y="2763384"/>
          <a:ext cx="7121434" cy="49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64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2E6E-BD9D-4D0E-B7C2-68582238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Autofit/>
          </a:bodyPr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Transition Edge Sensor (TES)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729D-D28F-48C8-9A81-7AD251D05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31" y="1593668"/>
            <a:ext cx="4794069" cy="32695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B0E6-D565-44C6-A9DD-7790FB00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A7E8A-FE61-44D6-BF17-DDB15101C955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BD1EF-5A55-4552-9C9D-9DF9757B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2.1: Theory &amp; Setup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2EF07-D8B2-4587-BF79-CC5E0021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5</a:t>
            </a:fld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90BE7-B4AD-4DB0-A10A-A79E78D658E2}"/>
              </a:ext>
            </a:extLst>
          </p:cNvPr>
          <p:cNvSpPr txBox="1"/>
          <p:nvPr/>
        </p:nvSpPr>
        <p:spPr>
          <a:xfrm>
            <a:off x="6559731" y="4998720"/>
            <a:ext cx="4794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2: TES Bath. M. D. Audley et al., 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“Performance of a low-noise test facility for the safari TES bolometer arrays,” Journal of Low Temperature Physics, vol. 167, no. 3, pp. 208–213 (2012)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A042E-90C4-484D-BB4F-5EEAC863E512}"/>
              </a:ext>
            </a:extLst>
          </p:cNvPr>
          <p:cNvSpPr txBox="1"/>
          <p:nvPr/>
        </p:nvSpPr>
        <p:spPr>
          <a:xfrm>
            <a:off x="966651" y="1972901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  <a:p>
            <a:r>
              <a:rPr lang="nl-NL" dirty="0"/>
              <a:t>T</a:t>
            </a:r>
            <a:r>
              <a:rPr lang="nl-NL" baseline="-25000" dirty="0"/>
              <a:t>c </a:t>
            </a:r>
            <a:r>
              <a:rPr lang="nl-NL" dirty="0"/>
              <a:t>=  ~ 0.1 K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Weakly linked to Heat Bath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Large amount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1626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4DD6-4A21-4D12-B63B-565CCF46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18" y="135677"/>
            <a:ext cx="10515600" cy="1325563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Transition Edge Sensor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45789-B164-49DE-B36E-A70183F4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49D44-3973-4621-99A4-6C3C1E30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2.1: Theory &amp; Setup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31B-0D69-41A0-8ADD-334BF3A2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6</a:t>
            </a:fld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95D2F6-8767-49A7-BDBA-EF078EBA9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3947"/>
            <a:ext cx="5215368" cy="3032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04776-46FE-41C4-84E6-7D2149093C02}"/>
              </a:ext>
            </a:extLst>
          </p:cNvPr>
          <p:cNvSpPr txBox="1"/>
          <p:nvPr/>
        </p:nvSpPr>
        <p:spPr>
          <a:xfrm>
            <a:off x="838200" y="145727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SQUID: Superconducting QuantUm</a:t>
            </a:r>
          </a:p>
          <a:p>
            <a:r>
              <a:rPr lang="nl-NL" dirty="0"/>
              <a:t>Interference Device</a:t>
            </a:r>
            <a:endParaRPr lang="en-NL" dirty="0"/>
          </a:p>
          <a:p>
            <a:endParaRPr lang="nl-NL" dirty="0"/>
          </a:p>
          <a:p>
            <a:r>
              <a:rPr lang="nl-NL" dirty="0"/>
              <a:t>Readout values: I</a:t>
            </a:r>
            <a:r>
              <a:rPr lang="nl-NL" baseline="-25000" dirty="0"/>
              <a:t>bias </a:t>
            </a:r>
            <a:r>
              <a:rPr lang="nl-NL" dirty="0"/>
              <a:t>and V</a:t>
            </a:r>
            <a:r>
              <a:rPr lang="nl-NL" baseline="-25000" dirty="0"/>
              <a:t>fb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B9CE1-1661-4842-8BEF-4ECB5585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18" y="2424183"/>
            <a:ext cx="6610511" cy="3966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0D055A-FA4B-43B5-B111-45124C8C5E96}"/>
              </a:ext>
            </a:extLst>
          </p:cNvPr>
          <p:cNvSpPr txBox="1"/>
          <p:nvPr/>
        </p:nvSpPr>
        <p:spPr>
          <a:xfrm>
            <a:off x="785618" y="5914043"/>
            <a:ext cx="521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3: Single TES Detector Electrical Setup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B7BC2-1E64-43CB-914F-4430E09EADD7}"/>
              </a:ext>
            </a:extLst>
          </p:cNvPr>
          <p:cNvSpPr txBox="1"/>
          <p:nvPr/>
        </p:nvSpPr>
        <p:spPr>
          <a:xfrm>
            <a:off x="6862354" y="6087291"/>
            <a:ext cx="430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4: Raw IV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59B5-FFF1-4D4C-B4A3-6ED88F1FD749}"/>
              </a:ext>
            </a:extLst>
          </p:cNvPr>
          <p:cNvSpPr txBox="1"/>
          <p:nvPr/>
        </p:nvSpPr>
        <p:spPr>
          <a:xfrm>
            <a:off x="6753518" y="1595770"/>
            <a:ext cx="5190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 Regions: Ohmic, Transition, Superconducting</a:t>
            </a:r>
          </a:p>
          <a:p>
            <a:endParaRPr lang="nl-NL" dirty="0"/>
          </a:p>
          <a:p>
            <a:r>
              <a:rPr lang="nl-NL" dirty="0"/>
              <a:t>Further Analysis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43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1123-FC81-4068-A687-009EA4CB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Power Plateaus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BE1048-5383-45DC-B6ED-29416A2D3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9046"/>
            <a:ext cx="3297333" cy="6314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8D256-BF02-4087-858C-6880A406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C3F0-9B5D-4967-8E76-39B09016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2.1: Theory &amp; Setup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40278-2C78-4C82-AF4D-FE294A2C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7</a:t>
            </a:fld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57D02-44B4-4D31-AF88-7BD8C0480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9" y="2872106"/>
            <a:ext cx="5712956" cy="604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C87069-1CF4-4070-AD12-52170B53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6" y="3314083"/>
            <a:ext cx="2772522" cy="139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C05F16-FD6E-40B3-9B5F-9C6B5469B3B3}"/>
              </a:ext>
            </a:extLst>
          </p:cNvPr>
          <p:cNvSpPr txBox="1"/>
          <p:nvPr/>
        </p:nvSpPr>
        <p:spPr>
          <a:xfrm>
            <a:off x="7190217" y="5345320"/>
            <a:ext cx="463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5: Power – Resistance Curve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B42ADE-E697-4436-8EBC-BEFE21A35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5" y="1511729"/>
            <a:ext cx="6212547" cy="4141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AC558-5B94-4925-951D-639C6F609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4" y="1511729"/>
            <a:ext cx="6151858" cy="4101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2D77A-3300-4936-B9D3-0347A2BCE9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11" y="1378381"/>
            <a:ext cx="6151858" cy="4101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0F274A-07E9-4DA8-AA80-48388D260EFF}"/>
              </a:ext>
            </a:extLst>
          </p:cNvPr>
          <p:cNvSpPr txBox="1"/>
          <p:nvPr/>
        </p:nvSpPr>
        <p:spPr>
          <a:xfrm>
            <a:off x="1021113" y="5519769"/>
            <a:ext cx="463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6: IV Curve with loadline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E88C66-F3D7-4C25-81BA-BF46116221F7}"/>
              </a:ext>
            </a:extLst>
          </p:cNvPr>
          <p:cNvSpPr txBox="1"/>
          <p:nvPr/>
        </p:nvSpPr>
        <p:spPr>
          <a:xfrm>
            <a:off x="1051458" y="5525224"/>
            <a:ext cx="463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7: Power – Resistance Curve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78D9-A310-416F-91AB-67971CF6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738"/>
          </a:xfrm>
        </p:spPr>
        <p:txBody>
          <a:bodyPr/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Final Parameters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D5A7F3-9C93-476C-85B1-ABBA67A3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280"/>
            <a:ext cx="5768837" cy="30314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C7B4-277D-4A8F-B39A-9E3480F78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BCB7-C157-4504-B7F0-F9717B02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2.1: Theory &amp; Setup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CA1CB-64CA-4B97-9ADB-AF33C56C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8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4BC54-3565-464E-90B9-C33B6D2B7AA7}"/>
              </a:ext>
            </a:extLst>
          </p:cNvPr>
          <p:cNvSpPr txBox="1"/>
          <p:nvPr/>
        </p:nvSpPr>
        <p:spPr>
          <a:xfrm>
            <a:off x="6609806" y="4944719"/>
            <a:ext cx="51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2">
                    <a:lumMod val="75000"/>
                  </a:schemeClr>
                </a:solidFill>
              </a:rPr>
              <a:t>Fig 8: Thermal Conductance Plot. C. Blair, “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Design of Software Routines for Automatic Calibration of Transition Edge Sensors”, University of Groningen (2019)</a:t>
            </a:r>
            <a:endParaRPr lang="en-N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2656D2-5753-4CA3-9ABD-DAD4E0F6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06" y="712951"/>
            <a:ext cx="3188831" cy="714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CF335-78FA-46A8-8B61-F153F6CD3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45" y="634572"/>
            <a:ext cx="2523479" cy="930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075DAB-BC36-4FB2-BECC-6B9E785D5D19}"/>
              </a:ext>
            </a:extLst>
          </p:cNvPr>
          <p:cNvSpPr txBox="1"/>
          <p:nvPr/>
        </p:nvSpPr>
        <p:spPr>
          <a:xfrm>
            <a:off x="687977" y="2228670"/>
            <a:ext cx="3814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Use T</a:t>
            </a:r>
            <a:r>
              <a:rPr lang="nl-NL" baseline="-25000" dirty="0"/>
              <a:t>bath </a:t>
            </a:r>
            <a:r>
              <a:rPr lang="nl-NL" dirty="0"/>
              <a:t>and power values</a:t>
            </a:r>
            <a:endParaRPr lang="nl-NL" baseline="-25000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Thermal Conductance G</a:t>
            </a:r>
          </a:p>
          <a:p>
            <a:r>
              <a:rPr lang="nl-NL" dirty="0"/>
              <a:t>Critical Temperature T</a:t>
            </a:r>
            <a:r>
              <a:rPr lang="nl-NL" baseline="-25000" dirty="0"/>
              <a:t>c</a:t>
            </a:r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47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136B-11EC-4BE0-B6D5-22D5A3B4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944"/>
          </a:xfrm>
        </p:spPr>
        <p:txBody>
          <a:bodyPr>
            <a:noAutofit/>
          </a:bodyPr>
          <a:lstStyle/>
          <a:p>
            <a:r>
              <a:rPr lang="nl-NL" b="1" dirty="0">
                <a:latin typeface="Gadugi" panose="020B0502040204020203" pitchFamily="34" charset="0"/>
                <a:ea typeface="Gadugi" panose="020B0502040204020203" pitchFamily="34" charset="0"/>
              </a:rPr>
              <a:t>Results</a:t>
            </a:r>
            <a:endParaRPr lang="en-NL" b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A6D9-3116-41B3-BC5F-E2DCF1234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8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/>
              <a:t>2 Authors: Callum &amp; Arnold</a:t>
            </a:r>
            <a:endParaRPr lang="en-NL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3EDAE-EB17-402E-8FB4-27014994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E2-D3DC-4682-BFE1-A167F4B77486}" type="datetime8">
              <a:rPr lang="en-NL" smtClean="0"/>
              <a:t>24/11/2021 22:10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3863-3DC2-44A6-A715-BF8D30A7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Chapter 2.2: Results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50AA8-F568-482C-9651-F1367E64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695EB-8ACC-4926-B8E5-5EDA1F8EC996}" type="slidenum">
              <a:rPr lang="en-NL" smtClean="0"/>
              <a:t>9</a:t>
            </a:fld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F4A5E-8864-445B-85BB-EA24F01B7BE0}"/>
              </a:ext>
            </a:extLst>
          </p:cNvPr>
          <p:cNvSpPr txBox="1"/>
          <p:nvPr/>
        </p:nvSpPr>
        <p:spPr>
          <a:xfrm>
            <a:off x="838200" y="1611085"/>
            <a:ext cx="5138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Callum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Reading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Handling single datasets for inspection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Calculating parameters of individual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Calculating parameters across multiple datasets</a:t>
            </a:r>
            <a:endParaRPr lang="en-NL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593BB-B815-4026-AEA7-223095E98B3F}"/>
              </a:ext>
            </a:extLst>
          </p:cNvPr>
          <p:cNvSpPr txBox="1"/>
          <p:nvPr/>
        </p:nvSpPr>
        <p:spPr>
          <a:xfrm>
            <a:off x="6215743" y="1611085"/>
            <a:ext cx="5138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Arnold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Reading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Convert to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Building Neural Network for identifying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Applying NN on datasets for classification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EFD1CE6-3C79-4A8D-8D4E-41129894E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067798"/>
              </p:ext>
            </p:extLst>
          </p:nvPr>
        </p:nvGraphicFramePr>
        <p:xfrm>
          <a:off x="1959429" y="1402079"/>
          <a:ext cx="9951718" cy="7055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34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848</Words>
  <Application>Microsoft Office PowerPoint</Application>
  <PresentationFormat>Widescreen</PresentationFormat>
  <Paragraphs>207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Gadugi</vt:lpstr>
      <vt:lpstr>Office Theme</vt:lpstr>
      <vt:lpstr>Automatic Calibration of Multiplexed TES Systems</vt:lpstr>
      <vt:lpstr>Table of Contents</vt:lpstr>
      <vt:lpstr>Introduction</vt:lpstr>
      <vt:lpstr>Need of Research</vt:lpstr>
      <vt:lpstr>Transition Edge Sensor (TES)</vt:lpstr>
      <vt:lpstr>Transition Edge Sensor</vt:lpstr>
      <vt:lpstr>Power Plateaus</vt:lpstr>
      <vt:lpstr>Final Parameters</vt:lpstr>
      <vt:lpstr>Results</vt:lpstr>
      <vt:lpstr>What have I done?</vt:lpstr>
      <vt:lpstr>What have I done?</vt:lpstr>
      <vt:lpstr>What have I done?</vt:lpstr>
      <vt:lpstr>What have I done?</vt:lpstr>
      <vt:lpstr>Frequency Domain Multiplexing</vt:lpstr>
      <vt:lpstr>Results</vt:lpstr>
      <vt:lpstr>Summary</vt:lpstr>
      <vt:lpstr>Improvements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Automization of Multiplexed TES Analysis</dc:title>
  <dc:creator>Tom van Rees</dc:creator>
  <cp:lastModifiedBy>Tom van Rees</cp:lastModifiedBy>
  <cp:revision>119</cp:revision>
  <dcterms:created xsi:type="dcterms:W3CDTF">2021-10-10T11:36:22Z</dcterms:created>
  <dcterms:modified xsi:type="dcterms:W3CDTF">2021-11-24T21:12:43Z</dcterms:modified>
</cp:coreProperties>
</file>